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30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94" r:id="rId33"/>
    <p:sldId id="289" r:id="rId34"/>
    <p:sldId id="290" r:id="rId35"/>
    <p:sldId id="291" r:id="rId36"/>
    <p:sldId id="292" r:id="rId37"/>
    <p:sldId id="293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</p:sldIdLst>
  <p:sldSz cx="7559675" cy="10439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orient="horz" pos="65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BC5E00"/>
    <a:srgbClr val="FF8E1D"/>
    <a:srgbClr val="92350C"/>
    <a:srgbClr val="782C0A"/>
    <a:srgbClr val="92360C"/>
    <a:srgbClr val="F24A19"/>
    <a:srgbClr val="F6BA92"/>
    <a:srgbClr val="F2A36E"/>
    <a:srgbClr val="FEF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2928" y="54"/>
      </p:cViewPr>
      <p:guideLst>
        <p:guide orient="horz"/>
        <p:guide pos="2381"/>
        <p:guide orient="horz" pos="6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08486"/>
            <a:ext cx="6425724" cy="363445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483102"/>
            <a:ext cx="5669756" cy="2520438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35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419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55801"/>
            <a:ext cx="1630055" cy="88469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55801"/>
            <a:ext cx="4795669" cy="88469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610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70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02603"/>
            <a:ext cx="6520220" cy="4342500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986185"/>
            <a:ext cx="6520220" cy="228361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555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779007"/>
            <a:ext cx="3212862" cy="66237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779007"/>
            <a:ext cx="3212862" cy="66237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8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55804"/>
            <a:ext cx="6520220" cy="201780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559104"/>
            <a:ext cx="3198096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13281"/>
            <a:ext cx="3198096" cy="56087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559104"/>
            <a:ext cx="3213847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13281"/>
            <a:ext cx="3213847" cy="56087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22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37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82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03083"/>
            <a:ext cx="3827085" cy="7418740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455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03083"/>
            <a:ext cx="3827085" cy="7418740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08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55804"/>
            <a:ext cx="6520220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779007"/>
            <a:ext cx="6520220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93630-E229-44E8-A4F1-BC88460C8571}" type="datetimeFigureOut">
              <a:rPr lang="ru-RU" smtClean="0"/>
              <a:pPr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675780"/>
            <a:ext cx="2551390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1D548-C1D6-4085-B82C-10EEB935B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15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64605A-36FE-E219-0688-DA3F7FFE6F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9B1E6A-6209-134C-6203-AD5933ED87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9F6AA5-2764-5CC8-BC9F-A4D1EF96F2EB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0BC853CC-7E2A-EC95-D28B-4D31EC9E0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E03FE9-E05D-C4AF-D6FD-1134DF52983F}"/>
              </a:ext>
            </a:extLst>
          </p:cNvPr>
          <p:cNvSpPr/>
          <p:nvPr/>
        </p:nvSpPr>
        <p:spPr>
          <a:xfrm>
            <a:off x="97031" y="1507037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9A0170-D9EA-D211-CDF1-1AD7FFD20EEC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3A01EB-AE98-8628-0C78-9DD6AC432FB5}"/>
              </a:ext>
            </a:extLst>
          </p:cNvPr>
          <p:cNvSpPr txBox="1"/>
          <p:nvPr/>
        </p:nvSpPr>
        <p:spPr>
          <a:xfrm>
            <a:off x="0" y="5247481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Тузеев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Тимофей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МБДОУ «Детский сад «Сказка»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пос. Трудовой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Тузеева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Е.Г.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A2FC29-E074-54CE-4D5F-95DE57BABD9B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7B1207C-EE16-B37C-D45B-A49B288BD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5833822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C0A1F05-FC70-BD84-7C88-EB10028BC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110025" y="7026942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70CD71-9939-D9F0-EAD2-D4A9B6F07221}"/>
              </a:ext>
            </a:extLst>
          </p:cNvPr>
          <p:cNvSpPr txBox="1"/>
          <p:nvPr/>
        </p:nvSpPr>
        <p:spPr>
          <a:xfrm>
            <a:off x="795243" y="471465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3B924-CE6E-46A1-83E7-AC56B6714905}"/>
              </a:ext>
            </a:extLst>
          </p:cNvPr>
          <p:cNvSpPr txBox="1"/>
          <p:nvPr/>
        </p:nvSpPr>
        <p:spPr>
          <a:xfrm>
            <a:off x="67065" y="4102757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9B07B8-86F5-39D0-AA94-42EBDEB51CA6}"/>
              </a:ext>
            </a:extLst>
          </p:cNvPr>
          <p:cNvSpPr txBox="1"/>
          <p:nvPr/>
        </p:nvSpPr>
        <p:spPr>
          <a:xfrm>
            <a:off x="35158" y="3129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79771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85A40-D011-F543-94F9-332B62925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07EB16F-3B0F-6C9D-FC07-43FB5A7E5C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75DA20-246E-1040-EAA0-4763488FD4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B2A87D-4AD7-E30B-E7B6-FB9A5BDB131D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EBCF9F2F-3C4E-B666-A454-0BE8DF504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2B9204-3717-9872-0E97-E3F462EAA52C}"/>
              </a:ext>
            </a:extLst>
          </p:cNvPr>
          <p:cNvSpPr/>
          <p:nvPr/>
        </p:nvSpPr>
        <p:spPr>
          <a:xfrm>
            <a:off x="104118" y="1280163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35710D-3791-8762-D9A9-9A21A71D4CF2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AE9287-9D42-8D06-5FAA-61635608A6DB}"/>
              </a:ext>
            </a:extLst>
          </p:cNvPr>
          <p:cNvSpPr txBox="1"/>
          <p:nvPr/>
        </p:nvSpPr>
        <p:spPr>
          <a:xfrm>
            <a:off x="-33532" y="5176621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Бреева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Инна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МБДОУ «Детский сад «Аленушка»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С.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Сухарево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Питеркина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Т.В.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07AB8E-1709-522B-507D-06F3978EAB4E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C1B5AE4-CA16-2CD5-469A-352D74016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77BFD1E2-135F-92C2-A527-2BFDD99967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151D1C-8A94-EDCD-129F-CDC6F6895318}"/>
              </a:ext>
            </a:extLst>
          </p:cNvPr>
          <p:cNvSpPr txBox="1"/>
          <p:nvPr/>
        </p:nvSpPr>
        <p:spPr>
          <a:xfrm>
            <a:off x="825212" y="4726164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C35FC7-48F7-9ABB-32D1-E51E8689E6FA}"/>
              </a:ext>
            </a:extLst>
          </p:cNvPr>
          <p:cNvSpPr txBox="1"/>
          <p:nvPr/>
        </p:nvSpPr>
        <p:spPr>
          <a:xfrm>
            <a:off x="40619" y="3900004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3C9484-580A-BC8C-01EB-61F2A46E65C1}"/>
              </a:ext>
            </a:extLst>
          </p:cNvPr>
          <p:cNvSpPr txBox="1"/>
          <p:nvPr/>
        </p:nvSpPr>
        <p:spPr>
          <a:xfrm>
            <a:off x="35158" y="3129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90287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6C602-10D9-15A5-5B96-643AF38C1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492833-3803-6CA6-E167-6F97177EEE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9EDADA-1102-3413-D804-7C2EDA5C65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655343-2276-5FF0-8968-5689F4F8F8B7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AEF6D531-9604-D681-8F31-2C75DEA43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5B82244-30AC-BD00-C191-E41428EBE3F4}"/>
              </a:ext>
            </a:extLst>
          </p:cNvPr>
          <p:cNvSpPr/>
          <p:nvPr/>
        </p:nvSpPr>
        <p:spPr>
          <a:xfrm>
            <a:off x="126999" y="1171712"/>
            <a:ext cx="5117524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8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15921A-2DAD-26C1-ED70-EC61B8033236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6AFE3E-7946-964D-5894-251B0E286144}"/>
              </a:ext>
            </a:extLst>
          </p:cNvPr>
          <p:cNvSpPr txBox="1"/>
          <p:nvPr/>
        </p:nvSpPr>
        <p:spPr>
          <a:xfrm>
            <a:off x="0" y="5060098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Гарцева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София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МАДОУ «Детский сад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«Золотая рыбка»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Педагоги Беляева Е.И., Яковлева Е.Ю.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795133-A555-7F1C-66EE-1CFC5A6459CC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D289B2A6-9E34-FB91-3C02-78FFA6B72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542B8C01-DBB0-3DB1-E3B9-29AF2862B8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A9BC3D-426E-441B-E677-CC0AAB54591D}"/>
              </a:ext>
            </a:extLst>
          </p:cNvPr>
          <p:cNvSpPr txBox="1"/>
          <p:nvPr/>
        </p:nvSpPr>
        <p:spPr>
          <a:xfrm>
            <a:off x="953773" y="466293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0A0451-AD68-3BE6-CBFA-B98A46B2172C}"/>
              </a:ext>
            </a:extLst>
          </p:cNvPr>
          <p:cNvSpPr txBox="1"/>
          <p:nvPr/>
        </p:nvSpPr>
        <p:spPr>
          <a:xfrm>
            <a:off x="67065" y="386428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FC3764-1918-0B1B-9116-672D7B090DA7}"/>
              </a:ext>
            </a:extLst>
          </p:cNvPr>
          <p:cNvSpPr txBox="1"/>
          <p:nvPr/>
        </p:nvSpPr>
        <p:spPr>
          <a:xfrm>
            <a:off x="22476" y="3072513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22458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C19A1-55AB-1A71-29D0-6F457365D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E9AAA9-D482-8571-5D61-28A57FEB3E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E2E632-7376-028E-56D7-A47887CDF1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A63F31-7963-98BA-9D88-A87B2590BE7D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1C388C9A-978A-6E06-E716-769EF1B8A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BAA7209-34AB-5698-AD86-3EF27A58534D}"/>
              </a:ext>
            </a:extLst>
          </p:cNvPr>
          <p:cNvSpPr/>
          <p:nvPr/>
        </p:nvSpPr>
        <p:spPr>
          <a:xfrm>
            <a:off x="97031" y="1218344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BACCF5-FF10-06F1-9D33-58F4B1F71B1B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84ED19-FDFA-2335-57EB-C679DA40A5F7}"/>
              </a:ext>
            </a:extLst>
          </p:cNvPr>
          <p:cNvSpPr txBox="1"/>
          <p:nvPr/>
        </p:nvSpPr>
        <p:spPr>
          <a:xfrm>
            <a:off x="0" y="4751512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Евстифеева Ярослава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МАДОУ «Детский сад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«Золотая рыбка»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Носова М.Н.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72D0ED-67CB-5E20-14DA-3F145A9F381A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CAF7375-ABC6-5E90-7434-8A9449B3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9D68125D-6ED6-1E18-120A-1935863FA8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E08444C-0823-7F2B-5747-CFE69C5B6141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287112-4272-6EA9-CD01-E854EA3AA93B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2EBE82-F918-00F1-D9A2-4F276AF38D90}"/>
              </a:ext>
            </a:extLst>
          </p:cNvPr>
          <p:cNvSpPr txBox="1"/>
          <p:nvPr/>
        </p:nvSpPr>
        <p:spPr>
          <a:xfrm>
            <a:off x="26041" y="2923209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341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D5B9-DCC1-1FFA-FE3B-24AF93B3A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AFD2F5-FE1C-532C-B1E0-89848B08E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FC736D-13AF-0A28-98DC-2AE058CCE3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433252-B630-BC29-03F7-E7ADDCA07A99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814EF912-E402-C5C3-1629-8FF78FEFD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755F35-512D-FB95-A954-46CF11E44053}"/>
              </a:ext>
            </a:extLst>
          </p:cNvPr>
          <p:cNvSpPr/>
          <p:nvPr/>
        </p:nvSpPr>
        <p:spPr>
          <a:xfrm>
            <a:off x="97031" y="1328349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4FE307-3536-3B7B-3D07-C18A6A5551BA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7B2198-6B22-D7C1-EFE8-8B50911B1FC4}"/>
              </a:ext>
            </a:extLst>
          </p:cNvPr>
          <p:cNvSpPr txBox="1"/>
          <p:nvPr/>
        </p:nvSpPr>
        <p:spPr>
          <a:xfrm>
            <a:off x="0" y="4751512"/>
            <a:ext cx="531158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Петровичев Семён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МБДОУ «Детский сад №1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«Колокольчик» </a:t>
            </a:r>
          </a:p>
          <a:p>
            <a:pPr algn="ctr"/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с.Шереметьевка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Смирнова С.А.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40E1E1-C1A0-2635-121A-A28B048E92FD}"/>
              </a:ext>
            </a:extLst>
          </p:cNvPr>
          <p:cNvSpPr txBox="1"/>
          <p:nvPr/>
        </p:nvSpPr>
        <p:spPr>
          <a:xfrm>
            <a:off x="-2099" y="7602599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B2553A7-5601-59D5-D6ED-BF2A3F125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69" y="6220570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C22B0DD5-1F74-9E63-668F-E5ED258A1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73892" y="7348192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6C8D82A-7026-DA8B-D587-63085FE301BB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B4D025-1D6F-7E17-B800-D245DE657631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8235FE-934B-3DF5-5F6D-52D31F705768}"/>
              </a:ext>
            </a:extLst>
          </p:cNvPr>
          <p:cNvSpPr txBox="1"/>
          <p:nvPr/>
        </p:nvSpPr>
        <p:spPr>
          <a:xfrm>
            <a:off x="-14983" y="2927261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41585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F9899-D826-6C2E-1C05-A7AA62265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D49943-C41F-A0A7-45FF-0E80982BDA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4DF0EC-B556-5D31-052D-BE13E9A8F7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1487E9-0EDB-A6ED-5C23-C54D6F20A0AD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06C72C3D-5F68-4CAA-D3D7-6CCA47D2F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D6F36EA-54CA-9E14-0BE4-F497058D50CE}"/>
              </a:ext>
            </a:extLst>
          </p:cNvPr>
          <p:cNvSpPr/>
          <p:nvPr/>
        </p:nvSpPr>
        <p:spPr>
          <a:xfrm>
            <a:off x="126999" y="1251315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F50CC7-4673-1440-9BCA-35D330A51482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3E1320-CE37-5092-122C-CA5E199898F9}"/>
              </a:ext>
            </a:extLst>
          </p:cNvPr>
          <p:cNvSpPr txBox="1"/>
          <p:nvPr/>
        </p:nvSpPr>
        <p:spPr>
          <a:xfrm>
            <a:off x="2398" y="4657817"/>
            <a:ext cx="53115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Мухамедов Данис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МАДОУ «Детский сад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«Золотая рыбка»  НМР РТ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Педагоги Евдокимова А.С., Трифонова Н.В.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16250C-4627-C5FD-8DEB-9EB6382B6A06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9833C99-E319-EFA4-64E0-453B88DA4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60082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9BF98E85-815C-0188-6960-3A6D5DC141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57B7A0-C628-7DA2-6E5A-24E8DFCD8879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367BBA-053B-8782-51F2-6DF159371BE8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C08B97-2C9B-600B-4817-895B85132512}"/>
              </a:ext>
            </a:extLst>
          </p:cNvPr>
          <p:cNvSpPr txBox="1"/>
          <p:nvPr/>
        </p:nvSpPr>
        <p:spPr>
          <a:xfrm>
            <a:off x="-31748" y="2876182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40460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3AC33-20E2-B716-577E-02E042191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C0DDFD7-BB5A-6353-2D95-A03F971004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F23C07-5EE4-B58E-56B0-4A17CD03AD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817148-1EAE-AFBE-F533-711B8283B3D5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A8B32FF6-538D-EABC-ED16-C4C222FB3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6E4171-A927-7793-2AA0-5DF91154A5F8}"/>
              </a:ext>
            </a:extLst>
          </p:cNvPr>
          <p:cNvSpPr/>
          <p:nvPr/>
        </p:nvSpPr>
        <p:spPr>
          <a:xfrm>
            <a:off x="63499" y="1317118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D69E42-0CE9-216E-0310-36D60A8F4666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9080CD-8979-7AC4-96E1-BFC63A67A49E}"/>
              </a:ext>
            </a:extLst>
          </p:cNvPr>
          <p:cNvSpPr txBox="1"/>
          <p:nvPr/>
        </p:nvSpPr>
        <p:spPr>
          <a:xfrm>
            <a:off x="29968" y="5120864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Волков Тимофей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МАДОУ «Детский сад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«Золотая рыбка»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Романова О.Е.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0B0D36-F51E-1AD3-394A-EDEDC518E166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F9004E1C-666E-3DAC-2A02-4BDEC231A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EB6B9C4A-B72E-C284-5EC6-D3DCC85279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AE52A0A-8094-B037-8C0E-2623FECCF67D}"/>
              </a:ext>
            </a:extLst>
          </p:cNvPr>
          <p:cNvSpPr txBox="1"/>
          <p:nvPr/>
        </p:nvSpPr>
        <p:spPr>
          <a:xfrm>
            <a:off x="953773" y="457913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0F6A0B-BBB7-CAF2-D20B-1E4B479CB477}"/>
              </a:ext>
            </a:extLst>
          </p:cNvPr>
          <p:cNvSpPr txBox="1"/>
          <p:nvPr/>
        </p:nvSpPr>
        <p:spPr>
          <a:xfrm>
            <a:off x="67065" y="3758829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ABA581-E96C-7DD7-F4DB-50EDBA2D0F39}"/>
              </a:ext>
            </a:extLst>
          </p:cNvPr>
          <p:cNvSpPr txBox="1"/>
          <p:nvPr/>
        </p:nvSpPr>
        <p:spPr>
          <a:xfrm>
            <a:off x="-31748" y="2954701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63180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71D15-2A40-B428-73E3-302E52CDF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9648389-8C0A-310B-92BF-680A008999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2650D5-93E4-1B9F-0D03-A46B68072E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0407DB-5BD4-DFB9-086F-11649E90AE3B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B187DBD4-31DB-B84B-4E68-321D99D30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C8C22F4-2A00-C16A-A9E2-2EE25CB920A7}"/>
              </a:ext>
            </a:extLst>
          </p:cNvPr>
          <p:cNvSpPr/>
          <p:nvPr/>
        </p:nvSpPr>
        <p:spPr>
          <a:xfrm>
            <a:off x="97031" y="1264233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559275-7034-B6E4-29C6-CF895FA2E945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3B91B9-67FB-088B-899B-7D5272622244}"/>
              </a:ext>
            </a:extLst>
          </p:cNvPr>
          <p:cNvSpPr txBox="1"/>
          <p:nvPr/>
        </p:nvSpPr>
        <p:spPr>
          <a:xfrm>
            <a:off x="0" y="4751512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>
                <a:solidFill>
                  <a:schemeClr val="tx2"/>
                </a:solidFill>
                <a:latin typeface="Arial Black" panose="020B0A04020102020204" pitchFamily="34" charset="0"/>
              </a:rPr>
              <a:t>Лопарева 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Вероника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МАДОУ «Детский сад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«Золотая рыбка»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Галеева Г.С.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571BEC-DE97-37A7-CCEF-BE5802D87B5B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FA7CA8FE-D2CD-5F14-A616-C2EBA1B54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D946906-4A8F-E33C-E22A-7BCAC49B90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ADABA74-4352-FC99-2A2D-1915D36C747F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1DFC2F-8180-7C53-75D5-F6E627CAAEB3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A12AB6-FBB2-DE83-D9D0-DC0C081C7CCB}"/>
              </a:ext>
            </a:extLst>
          </p:cNvPr>
          <p:cNvSpPr txBox="1"/>
          <p:nvPr/>
        </p:nvSpPr>
        <p:spPr>
          <a:xfrm>
            <a:off x="26041" y="2923209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05875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41252-2AB8-2FD7-FB44-52F367CCA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67513C-FE05-C63B-8BEC-1919B66C6B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79CE98-8399-9ED0-86E8-D8C0F77616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D1F50F-AD20-9491-8110-157064F6CA00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EE103E38-B529-7CB8-302A-D503D40E7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E4D9E07-2649-D153-8895-52021B971D88}"/>
              </a:ext>
            </a:extLst>
          </p:cNvPr>
          <p:cNvSpPr/>
          <p:nvPr/>
        </p:nvSpPr>
        <p:spPr>
          <a:xfrm>
            <a:off x="126999" y="1349810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E95210-386D-10D8-53DE-940C8780D1BC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A9F8FF-EA29-8A4D-2066-9D482F412DA5}"/>
              </a:ext>
            </a:extLst>
          </p:cNvPr>
          <p:cNvSpPr txBox="1"/>
          <p:nvPr/>
        </p:nvSpPr>
        <p:spPr>
          <a:xfrm>
            <a:off x="0" y="5028305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Моторина Аэлита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Камскополянская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 №2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 УИОП»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Михалаш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Т.В.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8F2D9D-A97B-D845-B534-5130713D9AE9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6FF50DDC-D088-EB11-4175-A8A56093E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F559E87F-7904-4FC8-E260-FB06DAC7AF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71EECDE-6249-D095-D4EF-205054911D66}"/>
              </a:ext>
            </a:extLst>
          </p:cNvPr>
          <p:cNvSpPr txBox="1"/>
          <p:nvPr/>
        </p:nvSpPr>
        <p:spPr>
          <a:xfrm>
            <a:off x="953773" y="4523866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740514-D1A6-2E15-E455-8AE426F75698}"/>
              </a:ext>
            </a:extLst>
          </p:cNvPr>
          <p:cNvSpPr txBox="1"/>
          <p:nvPr/>
        </p:nvSpPr>
        <p:spPr>
          <a:xfrm>
            <a:off x="82048" y="3783703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759E72-4294-346A-8DF2-640B63BFABE8}"/>
              </a:ext>
            </a:extLst>
          </p:cNvPr>
          <p:cNvSpPr txBox="1"/>
          <p:nvPr/>
        </p:nvSpPr>
        <p:spPr>
          <a:xfrm>
            <a:off x="0" y="2927261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77526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81C56-3FAD-AD47-A01D-6624F2B3E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D099C4-CC4D-A7B8-34A3-2D3B943954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5B4677-BF0A-FE57-3E3B-608E0A5770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3816DA-B36D-0B0F-354E-C15E3774E86F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0838CCFA-D6EE-EB81-508E-41AEE1A8E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0E4E0CB-5A7A-0C44-1D27-158BF348774B}"/>
              </a:ext>
            </a:extLst>
          </p:cNvPr>
          <p:cNvSpPr/>
          <p:nvPr/>
        </p:nvSpPr>
        <p:spPr>
          <a:xfrm>
            <a:off x="63499" y="1454693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8C58EC-11AB-1E87-C88F-B6353C538B84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EA6280-6AB6-09DB-6986-DA3C9586C78B}"/>
              </a:ext>
            </a:extLst>
          </p:cNvPr>
          <p:cNvSpPr txBox="1"/>
          <p:nvPr/>
        </p:nvSpPr>
        <p:spPr>
          <a:xfrm>
            <a:off x="0" y="4978724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Яковлева Алиса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МАДОУ «Детский сад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«Золотая рыбка»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Торопова Е.Н.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D68057-DFB8-1E55-D26C-8225E3F2AAD4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0C3A2D1-5A03-F5BC-3563-7D3AABA02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B220667-19E1-7660-8698-C8B5368264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10C6EDC-0A07-502A-C041-278C31A29FFD}"/>
              </a:ext>
            </a:extLst>
          </p:cNvPr>
          <p:cNvSpPr txBox="1"/>
          <p:nvPr/>
        </p:nvSpPr>
        <p:spPr>
          <a:xfrm>
            <a:off x="953773" y="4609392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A091A2-B417-B3E1-70C0-C4E8C23F6F86}"/>
              </a:ext>
            </a:extLst>
          </p:cNvPr>
          <p:cNvSpPr txBox="1"/>
          <p:nvPr/>
        </p:nvSpPr>
        <p:spPr>
          <a:xfrm>
            <a:off x="67065" y="3909077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6963CE-CD7A-1C69-B8E1-3D96217C5C0B}"/>
              </a:ext>
            </a:extLst>
          </p:cNvPr>
          <p:cNvSpPr txBox="1"/>
          <p:nvPr/>
        </p:nvSpPr>
        <p:spPr>
          <a:xfrm>
            <a:off x="35158" y="3129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88245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A627E-3D3D-B8E8-CEC9-42BB5CEA6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86F8C1-A61F-D67C-569F-82DE4DF9E4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4B8D1D-A71C-EEA9-4620-01A4A4767F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EF85BC-2770-DD48-1D87-32DB93BD2EF7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E7F8B9A3-621F-F6D5-5108-636783CC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C7EF60-3787-4F52-D059-C118706AA1CC}"/>
              </a:ext>
            </a:extLst>
          </p:cNvPr>
          <p:cNvSpPr/>
          <p:nvPr/>
        </p:nvSpPr>
        <p:spPr>
          <a:xfrm>
            <a:off x="126999" y="1204489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30E153-A05F-D7EE-8C82-61C666D605B3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BC936C-9581-62F4-3EB6-E638E04FF728}"/>
              </a:ext>
            </a:extLst>
          </p:cNvPr>
          <p:cNvSpPr txBox="1"/>
          <p:nvPr/>
        </p:nvSpPr>
        <p:spPr>
          <a:xfrm>
            <a:off x="0" y="4751512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Османова Эмилия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МАДОУ «Детский сад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«Золотая рыбка»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Торопова Е.Н.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592F59-1017-9655-F726-9B619E941F9D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497D7E-DF47-7AE9-3DE0-B3BF6E37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F8601BC1-815E-20B7-5CF9-66096A1E1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876D649-7897-7122-DA0B-7E3A0582D3A5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9C1E9D-3637-1046-01FC-4A169497B0C0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6E1B9F-082D-CFAC-5C55-0188E74ADF57}"/>
              </a:ext>
            </a:extLst>
          </p:cNvPr>
          <p:cNvSpPr txBox="1"/>
          <p:nvPr/>
        </p:nvSpPr>
        <p:spPr>
          <a:xfrm>
            <a:off x="-48515" y="288718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26147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55CF5-8B40-DD72-21CB-4548B4950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5CB25CD-9D79-70DC-A316-7011EE87FF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B65A6D-88CB-8C7A-9EEB-FA62FED0AE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DA4146-05B2-FF63-FF31-F0B701BB7075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74A006F7-1C97-8B9B-F2EB-75F34F8FB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6C5D21-BDF4-5067-D0A0-93FFD9F17DFA}"/>
              </a:ext>
            </a:extLst>
          </p:cNvPr>
          <p:cNvSpPr/>
          <p:nvPr/>
        </p:nvSpPr>
        <p:spPr>
          <a:xfrm>
            <a:off x="126999" y="1328115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E1E99F-B852-8C3B-FDB1-65595968DDE5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E8EF92-3CA7-29A4-6E36-45D20E601610}"/>
              </a:ext>
            </a:extLst>
          </p:cNvPr>
          <p:cNvSpPr txBox="1"/>
          <p:nvPr/>
        </p:nvSpPr>
        <p:spPr>
          <a:xfrm>
            <a:off x="0" y="4751512"/>
            <a:ext cx="531158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err="1">
                <a:solidFill>
                  <a:schemeClr val="tx2"/>
                </a:solidFill>
                <a:latin typeface="Arial Black" panose="020B0A04020102020204" pitchFamily="34" charset="0"/>
              </a:rPr>
              <a:t>Доротова</a:t>
            </a:r>
            <a:r>
              <a:rPr lang="ru-RU" sz="4400" dirty="0">
                <a:solidFill>
                  <a:schemeClr val="tx2"/>
                </a:solidFill>
                <a:latin typeface="Arial Black" panose="020B0A04020102020204" pitchFamily="34" charset="0"/>
              </a:rPr>
              <a:t> Лиза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 Black" panose="020B0A04020102020204" pitchFamily="34" charset="0"/>
              </a:rPr>
              <a:t>МБДОУ «Детский сад №4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 Black" panose="020B0A04020102020204" pitchFamily="34" charset="0"/>
              </a:rPr>
              <a:t>«Солнышко» НМР РТ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Педагоги Пономарева И.А.,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Arial Black" panose="020B0A04020102020204" pitchFamily="34" charset="0"/>
              </a:rPr>
              <a:t> Багаутдинова Н.В.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31142E-608E-6EC3-D636-59B1BBA6F5B6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25997E62-F586-AC1A-BA80-0340862C5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5833822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8F54CC87-53AE-2065-AEC2-E7F6A8C40C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110025" y="7026942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941503B-8690-1D04-01F8-D6F9A760F048}"/>
              </a:ext>
            </a:extLst>
          </p:cNvPr>
          <p:cNvSpPr txBox="1"/>
          <p:nvPr/>
        </p:nvSpPr>
        <p:spPr>
          <a:xfrm>
            <a:off x="812011" y="4299152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F8C86B-2105-C527-194C-F449A87537A8}"/>
              </a:ext>
            </a:extLst>
          </p:cNvPr>
          <p:cNvSpPr txBox="1"/>
          <p:nvPr/>
        </p:nvSpPr>
        <p:spPr>
          <a:xfrm>
            <a:off x="67065" y="3681671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0ED50E-6990-CE1C-6041-15F785F5EDA9}"/>
              </a:ext>
            </a:extLst>
          </p:cNvPr>
          <p:cNvSpPr txBox="1"/>
          <p:nvPr/>
        </p:nvSpPr>
        <p:spPr>
          <a:xfrm>
            <a:off x="22476" y="2963862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43664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C9B3C-7749-426C-6AAA-8D900F3C0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EA8D4D-C333-5FDD-9EB1-6F47A3B6C3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337FF1-1A3F-3732-AF86-0E9FFE1EE2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A69616-9D06-795E-58F8-A69A3952C66E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4EFEFADD-1F4E-F533-199E-8E57EBE77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33F213C-CE76-CBF7-0464-ADEC3C560DC0}"/>
              </a:ext>
            </a:extLst>
          </p:cNvPr>
          <p:cNvSpPr/>
          <p:nvPr/>
        </p:nvSpPr>
        <p:spPr>
          <a:xfrm>
            <a:off x="126999" y="1204489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D3486F-3614-5C05-E556-8EB08F53677C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5C83F3-8B74-D1A0-A439-6CEB8AB9A80D}"/>
              </a:ext>
            </a:extLst>
          </p:cNvPr>
          <p:cNvSpPr txBox="1"/>
          <p:nvPr/>
        </p:nvSpPr>
        <p:spPr>
          <a:xfrm>
            <a:off x="0" y="4751512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Храмова Екатерина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МАДОУ «Детский сад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«Золотая рыбка»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Торопова Е.Н.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3F2B0B-CAEC-05CE-32BC-78764C4E3297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4912CB3A-B46F-73F8-5EB2-9C1FDE290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9780E1E-73D5-DF7E-3F8F-E4C6792209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E75B07E-0BC6-5088-4433-2315E54D8E4E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4F4D78-A76E-92FD-39FB-E8AD4A0A2440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9821C4-AB37-CDDE-BB6D-E480F5A8DD54}"/>
              </a:ext>
            </a:extLst>
          </p:cNvPr>
          <p:cNvSpPr txBox="1"/>
          <p:nvPr/>
        </p:nvSpPr>
        <p:spPr>
          <a:xfrm>
            <a:off x="-48515" y="288718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86306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CAE38-2DEB-6C23-D38F-FDF867B54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BABA6C-52AC-6709-12FC-D83EDFD389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510706-33E5-20B3-D9DB-F9AAF8045C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58F445-D71D-D45A-1121-6062CFE69E32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E5545290-FAFE-4C00-B8C1-3FF08C041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1E4F62-DFE4-170B-6FC2-753837236BD1}"/>
              </a:ext>
            </a:extLst>
          </p:cNvPr>
          <p:cNvSpPr/>
          <p:nvPr/>
        </p:nvSpPr>
        <p:spPr>
          <a:xfrm>
            <a:off x="126999" y="1290788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90F9C6-783C-3C37-D451-8AA75F800A09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A58B4D-4877-E60B-B40B-EDDF2A92C3F6}"/>
              </a:ext>
            </a:extLst>
          </p:cNvPr>
          <p:cNvSpPr txBox="1"/>
          <p:nvPr/>
        </p:nvSpPr>
        <p:spPr>
          <a:xfrm>
            <a:off x="0" y="4751512"/>
            <a:ext cx="531158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Гайнутдинова Мария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«Сухаревская СОШ»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Хазиева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О.Н.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1DECBF-CBE1-D27F-59FE-A0114E0A62E3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3A1D748-037B-4B13-3E89-B6900BDA5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AF326B4-8D4D-076F-1F50-F1D6644DCC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9EC3B59-1527-948E-D816-8159AD954058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7BD02F-540F-A4E0-6391-9F2C03863198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BF6F3D-2B1D-2C69-542F-7AB5A120F013}"/>
              </a:ext>
            </a:extLst>
          </p:cNvPr>
          <p:cNvSpPr txBox="1"/>
          <p:nvPr/>
        </p:nvSpPr>
        <p:spPr>
          <a:xfrm>
            <a:off x="-14983" y="2847491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121433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C8D2-17BC-EBA1-7561-3DA047BBE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B83FA21-863F-1ED7-AE24-C192DFEE39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54DE14-8151-9263-2540-26F39881E5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58D1AC-7C25-5BEB-F32E-1AF8E5035CC8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56786E0E-8163-5617-E8CD-CC5822EB7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CEF3D-6B0C-E366-D317-4CD87289B497}"/>
              </a:ext>
            </a:extLst>
          </p:cNvPr>
          <p:cNvSpPr/>
          <p:nvPr/>
        </p:nvSpPr>
        <p:spPr>
          <a:xfrm>
            <a:off x="126999" y="1189692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F366E1-FEF7-A54A-585F-3B07D20C0C60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DC949E-0F49-64FD-460D-F597E2401936}"/>
              </a:ext>
            </a:extLst>
          </p:cNvPr>
          <p:cNvSpPr txBox="1"/>
          <p:nvPr/>
        </p:nvSpPr>
        <p:spPr>
          <a:xfrm>
            <a:off x="0" y="4751512"/>
            <a:ext cx="531158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Алексеева Милада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«Сухаревская СОШ»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Гиниятуллина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Э.И.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FB46B1-1AB4-5E22-8938-982277BE465E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91E08DB-D208-6192-B0B0-3E799FCBA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CABB475D-D824-1747-9C5C-0ACA3E2FB5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E207787-213D-29AF-1AD7-2909F3193F2E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80FC6D-3771-B94C-D8A2-C1743F0FDEAD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EDAADF-D8C1-9B01-F1B0-66F5043C342B}"/>
              </a:ext>
            </a:extLst>
          </p:cNvPr>
          <p:cNvSpPr txBox="1"/>
          <p:nvPr/>
        </p:nvSpPr>
        <p:spPr>
          <a:xfrm>
            <a:off x="22476" y="2874892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03719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A1E37-D96A-9380-8357-9F6306022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76A0B79-F8BE-CE9C-0F93-8D81897074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441769-2A97-DD62-17B6-A78E43C5C7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E006AE-011B-47D9-0653-FAF2E5B7662B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30430AB4-78B5-9DF8-E7EA-E0BEC0AAA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6290437-EA36-908E-B3CA-3A2F666B11A4}"/>
              </a:ext>
            </a:extLst>
          </p:cNvPr>
          <p:cNvSpPr/>
          <p:nvPr/>
        </p:nvSpPr>
        <p:spPr>
          <a:xfrm>
            <a:off x="67065" y="1408104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F5286E-42A8-B435-0492-059FFCC4082F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7F6CB-45F9-6070-9FF6-E06034AAABF1}"/>
              </a:ext>
            </a:extLst>
          </p:cNvPr>
          <p:cNvSpPr txBox="1"/>
          <p:nvPr/>
        </p:nvSpPr>
        <p:spPr>
          <a:xfrm>
            <a:off x="-16766" y="5072763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Конков Кирилл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«ООШ п. Трудовой»,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МБУ ДО «ЦДТ «Радуга»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Ахмадиева О.Н.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ADBFAE-B9CE-D287-B0BA-5975A03036BD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A92B41B6-2DD4-D8DB-8C9E-7F96752E8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CDC6289D-DBBB-0CE4-F446-282F70CEDE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94C6D0-0A7D-4488-4663-6F1763BE850F}"/>
              </a:ext>
            </a:extLst>
          </p:cNvPr>
          <p:cNvSpPr txBox="1"/>
          <p:nvPr/>
        </p:nvSpPr>
        <p:spPr>
          <a:xfrm>
            <a:off x="953773" y="457913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049C8F-C714-00A5-5964-3F3015B30745}"/>
              </a:ext>
            </a:extLst>
          </p:cNvPr>
          <p:cNvSpPr txBox="1"/>
          <p:nvPr/>
        </p:nvSpPr>
        <p:spPr>
          <a:xfrm>
            <a:off x="67065" y="3858309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C53AB3-48A2-BACC-E7C9-C63B00ACBF38}"/>
              </a:ext>
            </a:extLst>
          </p:cNvPr>
          <p:cNvSpPr txBox="1"/>
          <p:nvPr/>
        </p:nvSpPr>
        <p:spPr>
          <a:xfrm>
            <a:off x="26041" y="3027312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81012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33565-813B-87CE-DCB7-011963DB6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2D0DB4-AA7C-47E9-86F4-01148F3FE0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C50D98-462C-B43C-D46D-5227B28DE5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992A97-8F7B-21FF-841F-86795762C33C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3D651236-4338-AF65-E34D-33F1D1891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CE8787-6D15-D4EB-D712-2A1D2A551E08}"/>
              </a:ext>
            </a:extLst>
          </p:cNvPr>
          <p:cNvSpPr/>
          <p:nvPr/>
        </p:nvSpPr>
        <p:spPr>
          <a:xfrm>
            <a:off x="112016" y="1434779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59F574-A3BB-6BAA-9F2D-D556CA0E8F64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27A417-D367-AA29-0BEA-6477826391F2}"/>
              </a:ext>
            </a:extLst>
          </p:cNvPr>
          <p:cNvSpPr txBox="1"/>
          <p:nvPr/>
        </p:nvSpPr>
        <p:spPr>
          <a:xfrm>
            <a:off x="29968" y="5114717"/>
            <a:ext cx="531158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Загирова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Амалия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МБУ ДО «ЦДТ «Радуга»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Миронова Н.А.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7A15E9-D5BE-96FC-4FBA-93E562A22A3F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4E9489C5-DD6F-ACDD-03FB-218807671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37759E19-E20B-0A88-D7D3-ABDBC8EA13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C227751-AB96-A049-61A5-BDE473A8B233}"/>
              </a:ext>
            </a:extLst>
          </p:cNvPr>
          <p:cNvSpPr txBox="1"/>
          <p:nvPr/>
        </p:nvSpPr>
        <p:spPr>
          <a:xfrm>
            <a:off x="953773" y="4702974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E845AA-F6FE-D5F0-ED93-8F638AF0008C}"/>
              </a:ext>
            </a:extLst>
          </p:cNvPr>
          <p:cNvSpPr txBox="1"/>
          <p:nvPr/>
        </p:nvSpPr>
        <p:spPr>
          <a:xfrm>
            <a:off x="117206" y="3988132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9CAB98-C6D4-3BDF-3441-880F6BC0F8C4}"/>
              </a:ext>
            </a:extLst>
          </p:cNvPr>
          <p:cNvSpPr txBox="1"/>
          <p:nvPr/>
        </p:nvSpPr>
        <p:spPr>
          <a:xfrm>
            <a:off x="35158" y="3129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42021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92A89-4DB6-B5EF-955F-6CD3B3D5D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7585BC5-9419-7618-9F1F-EA23B69472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78415A-AA56-03AE-E3DC-A525E04625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874F02-DA4A-D64A-BE0C-E7EEA46A7B96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7D79704E-FDD0-AD59-0169-B0DF35218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FB3C247-9B51-06AB-6CE4-D884C98B24D4}"/>
              </a:ext>
            </a:extLst>
          </p:cNvPr>
          <p:cNvSpPr/>
          <p:nvPr/>
        </p:nvSpPr>
        <p:spPr>
          <a:xfrm>
            <a:off x="82284" y="1316369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DA7011-35A4-66F4-E874-527770A9713F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740690-740E-54CD-F533-6518723A2D95}"/>
              </a:ext>
            </a:extLst>
          </p:cNvPr>
          <p:cNvSpPr txBox="1"/>
          <p:nvPr/>
        </p:nvSpPr>
        <p:spPr>
          <a:xfrm>
            <a:off x="0" y="4751512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Цыганов Иван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Камскополянская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с УИОП»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Гисматуллина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С.А.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39935B-7A59-001A-3BB8-8D4A2484BE8E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D643DDB-AB1D-7528-E803-9723202D1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0E9D12DB-5347-76D4-37F3-513747322E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7CC8E3C-FD75-3C9E-1FB8-033EA5DD2E4A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03089D-48E9-152A-1928-CC9320AAA7BB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947309-9BCD-E105-D90F-7581A4FAD171}"/>
              </a:ext>
            </a:extLst>
          </p:cNvPr>
          <p:cNvSpPr txBox="1"/>
          <p:nvPr/>
        </p:nvSpPr>
        <p:spPr>
          <a:xfrm>
            <a:off x="26041" y="2888877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67247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A9F6F-CEF7-EE01-C1C1-136BB24AE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BE41F8-81BC-4659-5DA5-4C91B890B1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D45580-2715-11B0-1747-C310CA73C8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2FCEFD-5747-8255-9CBB-1F61010F3942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F9625AA2-9A8E-3161-A367-62FE225FA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BC4890A-8155-B2BE-CA23-14CBC5F1ABFD}"/>
              </a:ext>
            </a:extLst>
          </p:cNvPr>
          <p:cNvSpPr/>
          <p:nvPr/>
        </p:nvSpPr>
        <p:spPr>
          <a:xfrm>
            <a:off x="142218" y="1596488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C2778F-0717-812C-479A-AE8D51B7E912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D71CE8-BB0B-706E-4ADA-2F3A9E4076BD}"/>
              </a:ext>
            </a:extLst>
          </p:cNvPr>
          <p:cNvSpPr txBox="1"/>
          <p:nvPr/>
        </p:nvSpPr>
        <p:spPr>
          <a:xfrm>
            <a:off x="-30008" y="5158087"/>
            <a:ext cx="531158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Кодиров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Камиль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«Сухаревская СОШ»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Иванова Т.А.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8F041E-A2A6-2705-44F3-F8A021C5E4C7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C64F61B6-D920-64A6-40AD-20F305DEC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EEF96442-15A8-AA52-44B5-7BB68E7B30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523B39-9B24-2CFB-BC7C-3BBA5A7BFD58}"/>
              </a:ext>
            </a:extLst>
          </p:cNvPr>
          <p:cNvSpPr txBox="1"/>
          <p:nvPr/>
        </p:nvSpPr>
        <p:spPr>
          <a:xfrm>
            <a:off x="825212" y="4665159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A2BCBF-779C-5C59-6FC3-0915CE68CA45}"/>
              </a:ext>
            </a:extLst>
          </p:cNvPr>
          <p:cNvSpPr txBox="1"/>
          <p:nvPr/>
        </p:nvSpPr>
        <p:spPr>
          <a:xfrm>
            <a:off x="50300" y="3899777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6D6DDF-B28E-9626-9AFC-543EFDB4BF53}"/>
              </a:ext>
            </a:extLst>
          </p:cNvPr>
          <p:cNvSpPr txBox="1"/>
          <p:nvPr/>
        </p:nvSpPr>
        <p:spPr>
          <a:xfrm>
            <a:off x="35158" y="3129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0659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0F85F-6408-29DD-B473-505D836E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E831BC-040A-0F15-F247-46D858F16E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004D45-A26D-55FB-78F2-7EA499158A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FF75B5-C24E-AAFD-8C31-6CC234876F67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81CC22C6-ADC2-B93B-31DD-D9CDA041A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5E29158-EE41-9B77-7697-68B4FF0D29A6}"/>
              </a:ext>
            </a:extLst>
          </p:cNvPr>
          <p:cNvSpPr/>
          <p:nvPr/>
        </p:nvSpPr>
        <p:spPr>
          <a:xfrm>
            <a:off x="127000" y="1584178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93E494-9E90-8619-FB65-9BB9E15F7C80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55FDB6-117F-E6E5-3098-32EA1C80BE39}"/>
              </a:ext>
            </a:extLst>
          </p:cNvPr>
          <p:cNvSpPr txBox="1"/>
          <p:nvPr/>
        </p:nvSpPr>
        <p:spPr>
          <a:xfrm>
            <a:off x="0" y="5303528"/>
            <a:ext cx="531158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Чернова Алёна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«Сухаревская СОШ»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Хазиева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О.Н.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17A1C7-D4F7-CF67-79D1-CEAA24E02C1C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D307C437-C37E-B4B7-31C6-7E32EF8C1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EE2ADA1-CE52-1D5B-FA1E-9B0D4314AF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581339-4FDC-1C53-3A7E-0BBCE0A767F7}"/>
              </a:ext>
            </a:extLst>
          </p:cNvPr>
          <p:cNvSpPr txBox="1"/>
          <p:nvPr/>
        </p:nvSpPr>
        <p:spPr>
          <a:xfrm>
            <a:off x="825212" y="4819472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E546EB-52DE-A954-429D-7218EF8860D2}"/>
              </a:ext>
            </a:extLst>
          </p:cNvPr>
          <p:cNvSpPr txBox="1"/>
          <p:nvPr/>
        </p:nvSpPr>
        <p:spPr>
          <a:xfrm>
            <a:off x="50300" y="4191847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62874A-4961-6098-2ED7-B1A265D6E904}"/>
              </a:ext>
            </a:extLst>
          </p:cNvPr>
          <p:cNvSpPr txBox="1"/>
          <p:nvPr/>
        </p:nvSpPr>
        <p:spPr>
          <a:xfrm>
            <a:off x="22477" y="3266873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25178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60C85-79FD-1335-0BAB-826D7FDA0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CDA6C74-68D5-3A85-A499-49B6FEEE30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73045E-66F2-29E5-1D8A-DB4AAA8217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CB89EA-5CB2-967C-2347-4C0E986FE2C6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39D8FB51-F5F6-D8AA-D888-B284B0F78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F3B9F21-9EF2-D009-1C70-7F70CACCF150}"/>
              </a:ext>
            </a:extLst>
          </p:cNvPr>
          <p:cNvSpPr/>
          <p:nvPr/>
        </p:nvSpPr>
        <p:spPr>
          <a:xfrm>
            <a:off x="126999" y="1236841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C98E24-E5D7-5F8C-20E9-E4BB66A568DB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6E1789-4C51-E920-E3B9-1410BB37F180}"/>
              </a:ext>
            </a:extLst>
          </p:cNvPr>
          <p:cNvSpPr txBox="1"/>
          <p:nvPr/>
        </p:nvSpPr>
        <p:spPr>
          <a:xfrm>
            <a:off x="0" y="4751512"/>
            <a:ext cx="53115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tx2"/>
                </a:solidFill>
                <a:latin typeface="Arial Black" panose="020B0A04020102020204" pitchFamily="34" charset="0"/>
              </a:rPr>
              <a:t>Нафикова Малика, </a:t>
            </a:r>
            <a:r>
              <a:rPr lang="ru-RU" sz="3600" dirty="0" err="1">
                <a:solidFill>
                  <a:schemeClr val="tx2"/>
                </a:solidFill>
                <a:latin typeface="Arial Black" panose="020B0A04020102020204" pitchFamily="34" charset="0"/>
              </a:rPr>
              <a:t>Хусаенова</a:t>
            </a:r>
            <a:r>
              <a:rPr lang="ru-RU" sz="3600" dirty="0">
                <a:solidFill>
                  <a:schemeClr val="tx2"/>
                </a:solidFill>
                <a:latin typeface="Arial Black" panose="020B0A04020102020204" pitchFamily="34" charset="0"/>
              </a:rPr>
              <a:t> Хадия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«Верхнечелнинская СОШ»,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МБУ ДО «ЦДТ «Радуга»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Хусаенова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А.Р.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947903-6F35-AB00-2BE5-1498F30C93C3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004BCF0F-BDED-57B6-E229-EEAC2792E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FFF20D54-FE5C-A7D5-EBF8-9016203630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9640926-21BE-5050-E42E-8AA16DF2825B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4F56B5-807E-D20A-D128-07338FD12B6F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FE43E8-FC04-37FB-A187-B6D10BF09A13}"/>
              </a:ext>
            </a:extLst>
          </p:cNvPr>
          <p:cNvSpPr txBox="1"/>
          <p:nvPr/>
        </p:nvSpPr>
        <p:spPr>
          <a:xfrm>
            <a:off x="0" y="2912229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85644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322EC-E8BD-8358-5059-3FDDAF426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BFB5D3F-F488-87E9-8272-9D5F2EC951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4D181E-70E3-2512-5AE7-9E5DE7D2AD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00A07C-4DA5-E9B1-40B9-4F4DEB9487F0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BFDB059D-A121-325C-82AC-06070FB1E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2C8D84-F866-5ECB-BFE1-140D5962024E}"/>
              </a:ext>
            </a:extLst>
          </p:cNvPr>
          <p:cNvSpPr/>
          <p:nvPr/>
        </p:nvSpPr>
        <p:spPr>
          <a:xfrm>
            <a:off x="130564" y="1290788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563B23-BDCA-DC8F-0D99-DA9E0C47AD5D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FDFF3-D81F-ABAE-630B-C0CE330D6445}"/>
              </a:ext>
            </a:extLst>
          </p:cNvPr>
          <p:cNvSpPr txBox="1"/>
          <p:nvPr/>
        </p:nvSpPr>
        <p:spPr>
          <a:xfrm>
            <a:off x="0" y="4860523"/>
            <a:ext cx="531158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Махаматсобир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уулу </a:t>
            </a:r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Шокиржон</a:t>
            </a:r>
            <a:endParaRPr lang="ru-RU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«Сухаревская СОШ»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Савинова Л.П.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E04E3E-2B13-971B-FE0C-1C99086B6480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9CDF1D1-9BD9-5580-CF96-0A2F14FBE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1DF82971-7B74-35E2-8816-D299F3A80B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0CB85C7-2F68-9B2E-0A17-50C92CB482A3}"/>
              </a:ext>
            </a:extLst>
          </p:cNvPr>
          <p:cNvSpPr txBox="1"/>
          <p:nvPr/>
        </p:nvSpPr>
        <p:spPr>
          <a:xfrm>
            <a:off x="953773" y="4410898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1ED44-1893-CE6E-4FCC-3664C206420D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D98AA5-F7F0-3A95-92D6-391E0F71FACC}"/>
              </a:ext>
            </a:extLst>
          </p:cNvPr>
          <p:cNvSpPr txBox="1"/>
          <p:nvPr/>
        </p:nvSpPr>
        <p:spPr>
          <a:xfrm>
            <a:off x="-14983" y="287044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7438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CFF40-A714-927A-FA07-3B2067BA3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13CA54-3715-B2DF-9408-B0F26DCF8F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215636-3560-ED17-7DAB-BFA0520D80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B1CF54-78DE-F6E8-9EEC-F9BFB5A104DE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20722E2A-8F7E-283C-19A4-F4D96B9F5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1586DA-72AC-1B14-D523-9FF55D9964E0}"/>
              </a:ext>
            </a:extLst>
          </p:cNvPr>
          <p:cNvSpPr/>
          <p:nvPr/>
        </p:nvSpPr>
        <p:spPr>
          <a:xfrm>
            <a:off x="130564" y="1248538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B2CD23-F814-7ADF-22CD-95430B8400FA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C8AC02-1290-7DC2-4A55-9A5E5DBBECD4}"/>
              </a:ext>
            </a:extLst>
          </p:cNvPr>
          <p:cNvSpPr txBox="1"/>
          <p:nvPr/>
        </p:nvSpPr>
        <p:spPr>
          <a:xfrm>
            <a:off x="0" y="4751512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Гайнутдинова Алина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МБДОУ «Детский сад «Аленушка»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С.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Сухарево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Педагоги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Питеркина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Т.В., Козлова А.В.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79CF70-504C-F0E0-6647-BC66F1D95642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DE1DBA92-500D-C57D-0FF2-A377C71B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914D7FB2-9EFB-3197-1172-A6BABA0BA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6E46D61-6E68-65EA-C60D-300E40BE9259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3289B-8D2D-C0C6-B970-48B89466AAA7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B34B51-0A11-48E8-1F16-FFACC13E0AFE}"/>
              </a:ext>
            </a:extLst>
          </p:cNvPr>
          <p:cNvSpPr txBox="1"/>
          <p:nvPr/>
        </p:nvSpPr>
        <p:spPr>
          <a:xfrm>
            <a:off x="-14983" y="2902931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83515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5A333-E512-A23C-B9F1-2DC9737FA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480685-5467-8BDE-5435-9BDE87DBD3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3C76AC-BBF4-2155-B370-3FF7C5FC78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A098B0-0704-9195-E574-4380AD1D2A17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9907F1E8-4EE1-CAAA-0B7E-ACDDC1558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91F84C-1117-5F99-5D39-ED81E4100590}"/>
              </a:ext>
            </a:extLst>
          </p:cNvPr>
          <p:cNvSpPr/>
          <p:nvPr/>
        </p:nvSpPr>
        <p:spPr>
          <a:xfrm>
            <a:off x="126999" y="1339894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участника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3BFD9E-419D-87E2-6687-8536B83F2D18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82958A-0133-DD91-068F-A4D6F5A2320B}"/>
              </a:ext>
            </a:extLst>
          </p:cNvPr>
          <p:cNvSpPr txBox="1"/>
          <p:nvPr/>
        </p:nvSpPr>
        <p:spPr>
          <a:xfrm>
            <a:off x="0" y="4751512"/>
            <a:ext cx="531158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Рустамхановой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Аише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«ООШ п. Трудовой»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Ерёмина Л.Н.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B678AD-8D41-F8E6-44D6-4B825F6FE3F3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6E32DCCD-E68E-1121-316D-70DAF9DD3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52C3DD5-D7AA-4946-FB03-B29ABCD28F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4E570D7-1FCE-7068-28F0-E7C1D53FD40A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вручается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390612-DF3D-F3D4-BCAC-7452FAD686D7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9E7D25-6CB8-F6FE-FE74-8516EADBA170}"/>
              </a:ext>
            </a:extLst>
          </p:cNvPr>
          <p:cNvSpPr txBox="1"/>
          <p:nvPr/>
        </p:nvSpPr>
        <p:spPr>
          <a:xfrm>
            <a:off x="39054" y="2943930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74237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7CE9D-8A10-4104-46EC-2B0C7BC93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E0CAF6-AD13-7708-898D-F01C1BF91B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E3B4A7-1E86-F2B8-AC5B-70334CF3CD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1BAC5E-4366-0599-D085-F265E41998EE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BCF26BC7-AAF1-559F-2CE4-52FE3B391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B23E1B-CAD1-A1FE-ADDD-F11BBA186D92}"/>
              </a:ext>
            </a:extLst>
          </p:cNvPr>
          <p:cNvSpPr/>
          <p:nvPr/>
        </p:nvSpPr>
        <p:spPr>
          <a:xfrm>
            <a:off x="126999" y="1338050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3EB01B-5A2A-4701-4669-1D988471F75B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806748-596B-686E-1421-15846F0A0881}"/>
              </a:ext>
            </a:extLst>
          </p:cNvPr>
          <p:cNvSpPr txBox="1"/>
          <p:nvPr/>
        </p:nvSpPr>
        <p:spPr>
          <a:xfrm>
            <a:off x="0" y="4987370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Шакиров Адель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Нижнеуратьминская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СОШ»,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МБУ ДО «ЦДТ «Радуга»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Юнусов Р.Р.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E88C05-08A0-0FDA-8856-F0FAC4579FAA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E1C9F20-C780-454A-B757-2A31EC1E1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0094FBA7-879B-8C5E-FA8A-ECBC094B43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4B7808-DCB2-D952-C238-349D197B2B40}"/>
              </a:ext>
            </a:extLst>
          </p:cNvPr>
          <p:cNvSpPr txBox="1"/>
          <p:nvPr/>
        </p:nvSpPr>
        <p:spPr>
          <a:xfrm>
            <a:off x="953773" y="457913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4AE8F0-8CE0-4A11-101D-6AD1760A9575}"/>
              </a:ext>
            </a:extLst>
          </p:cNvPr>
          <p:cNvSpPr txBox="1"/>
          <p:nvPr/>
        </p:nvSpPr>
        <p:spPr>
          <a:xfrm>
            <a:off x="67065" y="3823473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17E359-7534-0135-E4E2-7281D8BCBCC3}"/>
              </a:ext>
            </a:extLst>
          </p:cNvPr>
          <p:cNvSpPr txBox="1"/>
          <p:nvPr/>
        </p:nvSpPr>
        <p:spPr>
          <a:xfrm>
            <a:off x="67065" y="3039318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906518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C428B-793B-E6E7-CE8E-55F6A2B05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A44F18-A603-4DA7-69A6-82DBEC61C1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7DC1AC-E992-F86C-46DA-32AB4C78FF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38847E-9CE7-BCF6-BDBF-18C59BDBD4E3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99229368-9E85-81B8-C116-C997373B9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2362AD4-1C53-8DA4-B2B4-8FAC90882FB9}"/>
              </a:ext>
            </a:extLst>
          </p:cNvPr>
          <p:cNvSpPr/>
          <p:nvPr/>
        </p:nvSpPr>
        <p:spPr>
          <a:xfrm>
            <a:off x="145782" y="1503562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201379-6BDF-C31E-5712-C53A199F668E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7259AD-7265-AA90-87E1-FA470EFB6D30}"/>
              </a:ext>
            </a:extLst>
          </p:cNvPr>
          <p:cNvSpPr txBox="1"/>
          <p:nvPr/>
        </p:nvSpPr>
        <p:spPr>
          <a:xfrm>
            <a:off x="-33534" y="5284310"/>
            <a:ext cx="531158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Емелёв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Антон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Благодатновская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Луканова Н.В.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C6CF07-DB4E-ED45-253A-BEEBE5A970E8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95FA8AB2-2E38-B92C-BEC4-357094B2B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0EBD3C9E-650E-9BEA-D376-CE2E973A51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2FF5C80-5829-2234-AE4D-01F02D07ECB1}"/>
              </a:ext>
            </a:extLst>
          </p:cNvPr>
          <p:cNvSpPr txBox="1"/>
          <p:nvPr/>
        </p:nvSpPr>
        <p:spPr>
          <a:xfrm>
            <a:off x="953773" y="4740147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0E61BE-41A3-4CAB-F02F-6A511D1AE996}"/>
              </a:ext>
            </a:extLst>
          </p:cNvPr>
          <p:cNvSpPr txBox="1"/>
          <p:nvPr/>
        </p:nvSpPr>
        <p:spPr>
          <a:xfrm>
            <a:off x="97032" y="3987236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43AA9C-D6C7-AB60-2C74-D6F0BE79DD57}"/>
              </a:ext>
            </a:extLst>
          </p:cNvPr>
          <p:cNvSpPr txBox="1"/>
          <p:nvPr/>
        </p:nvSpPr>
        <p:spPr>
          <a:xfrm>
            <a:off x="14984" y="3168061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599967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C73A3-0625-0EAA-1BB5-56ADEC8B8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90FA4A-99E2-1396-1D31-968CDBBBD1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FF6032-BA40-4E0C-960D-1B1B83983B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27B250-8616-FB93-8C54-DEDA4D62F579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B6FA15B8-A9DD-47B2-FBBC-8DC78BC92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4D233E-3EEC-40B5-E55E-AB88D8175F89}"/>
              </a:ext>
            </a:extLst>
          </p:cNvPr>
          <p:cNvSpPr/>
          <p:nvPr/>
        </p:nvSpPr>
        <p:spPr>
          <a:xfrm>
            <a:off x="126999" y="1290788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746E3E-4F98-D402-0B3C-0472E98E388A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3674BE-DCB7-1551-E7A8-147BE07B714D}"/>
              </a:ext>
            </a:extLst>
          </p:cNvPr>
          <p:cNvSpPr txBox="1"/>
          <p:nvPr/>
        </p:nvSpPr>
        <p:spPr>
          <a:xfrm>
            <a:off x="0" y="4751512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Сухарев Дмитрий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«ООШ п. Трудовой»,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МБУ ДО «ЦДТ «Радуга»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Гиниатуллина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Э.З.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2271E9-D962-1751-D3A8-1A5738D394EF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2CF23AAC-CDB0-EDE7-C2BD-1B1BB337F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AFDC54CC-0270-BB58-E719-8A520A0447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334FFEA-2CCA-BB0A-E554-374E2D9A7813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8BEA69-B62A-DAF2-4E07-0E63C213513A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EF4F51-D77F-E359-C028-E4FA1C1DD1AA}"/>
              </a:ext>
            </a:extLst>
          </p:cNvPr>
          <p:cNvSpPr txBox="1"/>
          <p:nvPr/>
        </p:nvSpPr>
        <p:spPr>
          <a:xfrm>
            <a:off x="22476" y="287044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421042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E53D2-6C4D-CED6-3B2E-4FCADDE81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3C1CF1-64C7-9D37-D9F8-992206E101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13A8F9-A929-73D6-33D6-FC48340884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EC62ED-E597-398D-56B3-879E15975FDD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61201758-2934-1FED-3FED-2B8CF8F74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5D1D03B-76F4-EE56-1FF1-321254C44A37}"/>
              </a:ext>
            </a:extLst>
          </p:cNvPr>
          <p:cNvSpPr/>
          <p:nvPr/>
        </p:nvSpPr>
        <p:spPr>
          <a:xfrm>
            <a:off x="160532" y="1240021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2BE97C-7B32-FE73-ABA1-132A9173C13D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208FC6-CA7F-FDD1-3F54-AEB66D3639B0}"/>
              </a:ext>
            </a:extLst>
          </p:cNvPr>
          <p:cNvSpPr txBox="1"/>
          <p:nvPr/>
        </p:nvSpPr>
        <p:spPr>
          <a:xfrm>
            <a:off x="0" y="4751512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Захарова Виктория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«Камскополянская СОШ №1»,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МБУ ДО «ЦДТ «Радуга»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Высоцкая М.В.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049EA1-CDB1-F016-A5FE-F9B26A28CF83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1C2197E-6872-C209-A511-14E1B15FA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8FB3579-B592-3D5E-95CF-A86850BC2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32367FA-94CE-E8CE-55A5-2B2A7DB52239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50589B-A094-80E9-CD38-556161A6FF17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категория:11-14лет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2C1C84-4AE6-A60F-3084-1808827BC5EC}"/>
              </a:ext>
            </a:extLst>
          </p:cNvPr>
          <p:cNvSpPr txBox="1"/>
          <p:nvPr/>
        </p:nvSpPr>
        <p:spPr>
          <a:xfrm>
            <a:off x="26041" y="2925221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330947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8D444-7EAC-9191-D771-8D4DE2FEC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C70888-282F-D00D-9830-EF81A9F780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6609AE-C699-BC8C-615E-EB7400ED12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AD1F8D-6312-9870-C398-59C673AE9BFF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999E72AC-37A0-AC73-12C9-E053EB081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6D5DF08-335F-6F64-5FAE-610986BE470B}"/>
              </a:ext>
            </a:extLst>
          </p:cNvPr>
          <p:cNvSpPr/>
          <p:nvPr/>
        </p:nvSpPr>
        <p:spPr>
          <a:xfrm>
            <a:off x="113798" y="1519937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40E27-4D19-006D-43A0-3BDDB5FF7C14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3437C3-4EFC-6FFF-87DF-4EF6B37DC29D}"/>
              </a:ext>
            </a:extLst>
          </p:cNvPr>
          <p:cNvSpPr txBox="1"/>
          <p:nvPr/>
        </p:nvSpPr>
        <p:spPr>
          <a:xfrm>
            <a:off x="-33534" y="5141758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Туйчин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Расуль</a:t>
            </a:r>
            <a:endParaRPr lang="ru-RU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Нижнеуратьминская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СОШ»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МБУ ДО «ЦДТ «Радуга»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Юнусов Р.Р.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8E40BF-0417-8A9E-F36D-5D581F03175E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6DC16C9-20F3-6FE8-283E-AE285BFCE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D69D1D6-0C39-911C-61C1-F0471F5F14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795B5EC-B43F-97F1-E1AF-A7076F46525A}"/>
              </a:ext>
            </a:extLst>
          </p:cNvPr>
          <p:cNvSpPr txBox="1"/>
          <p:nvPr/>
        </p:nvSpPr>
        <p:spPr>
          <a:xfrm>
            <a:off x="953773" y="4597922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B9C772-AD52-9865-D3D2-E171CBA08B7A}"/>
              </a:ext>
            </a:extLst>
          </p:cNvPr>
          <p:cNvSpPr txBox="1"/>
          <p:nvPr/>
        </p:nvSpPr>
        <p:spPr>
          <a:xfrm>
            <a:off x="50299" y="3953461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72FAF8-2800-157B-3668-077446380627}"/>
              </a:ext>
            </a:extLst>
          </p:cNvPr>
          <p:cNvSpPr txBox="1"/>
          <p:nvPr/>
        </p:nvSpPr>
        <p:spPr>
          <a:xfrm>
            <a:off x="35158" y="3129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163365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638C0-6384-3E09-94A5-7F0F9D0B1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E5B54B-9E81-F6F9-513A-AF97668530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5CFBEC-B3FD-FE39-A500-9F45C8CADC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D157A9-0EDC-24F7-0731-231DE3042D40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69DD2922-75FA-2E3B-6632-250F83C4E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A98A67E-A631-FA4E-EF73-8702E63E3565}"/>
              </a:ext>
            </a:extLst>
          </p:cNvPr>
          <p:cNvSpPr/>
          <p:nvPr/>
        </p:nvSpPr>
        <p:spPr>
          <a:xfrm>
            <a:off x="67065" y="1340732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42F786-FF64-8CED-F00E-09FF403C4083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166C9-9C68-420E-B6DF-31D94CEC15AA}"/>
              </a:ext>
            </a:extLst>
          </p:cNvPr>
          <p:cNvSpPr txBox="1"/>
          <p:nvPr/>
        </p:nvSpPr>
        <p:spPr>
          <a:xfrm>
            <a:off x="0" y="4785938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Карпов Владислав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Нижнеуратьминская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СОШ»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МБУ ДО «ЦДТ «Радуга»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Юнусов Р.Р.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692D38-EB4B-C3D1-A1D9-8C2BEC87D458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FC421A4-D69B-1971-022C-4D0ABD5D7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4164F068-0514-9BE0-A0D8-5368D8DF2D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DB341E-AF4B-804D-3A39-018794D2F944}"/>
              </a:ext>
            </a:extLst>
          </p:cNvPr>
          <p:cNvSpPr txBox="1"/>
          <p:nvPr/>
        </p:nvSpPr>
        <p:spPr>
          <a:xfrm>
            <a:off x="953773" y="4385858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6C7BF8-7873-82CA-68E3-FDCADEFF10A3}"/>
              </a:ext>
            </a:extLst>
          </p:cNvPr>
          <p:cNvSpPr txBox="1"/>
          <p:nvPr/>
        </p:nvSpPr>
        <p:spPr>
          <a:xfrm>
            <a:off x="67065" y="3734593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1A52A9-4FB1-D28C-1996-E4245E7E21BE}"/>
              </a:ext>
            </a:extLst>
          </p:cNvPr>
          <p:cNvSpPr txBox="1"/>
          <p:nvPr/>
        </p:nvSpPr>
        <p:spPr>
          <a:xfrm>
            <a:off x="26041" y="2943902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27568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C9A1D-2AB1-D35E-8B66-87D104C83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BD5CB7-628D-1EFC-A7F5-F75ACEBE3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308729-04E0-9F4B-E082-FD6FF9E277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DE3BA-86F3-8B48-3BE3-44ED2B76111D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B7B72FE4-F287-37D1-80A6-C301D2C0D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3C15D1-159E-46E7-AF9A-EDDE532DF2E0}"/>
              </a:ext>
            </a:extLst>
          </p:cNvPr>
          <p:cNvSpPr/>
          <p:nvPr/>
        </p:nvSpPr>
        <p:spPr>
          <a:xfrm>
            <a:off x="67065" y="1155694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участника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CC6C5D-5623-771B-C495-E092168B60DD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F0D7B9-58F9-07D5-1B50-54518FC1CF35}"/>
              </a:ext>
            </a:extLst>
          </p:cNvPr>
          <p:cNvSpPr txBox="1"/>
          <p:nvPr/>
        </p:nvSpPr>
        <p:spPr>
          <a:xfrm>
            <a:off x="0" y="4751512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Юркиной Екатерине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«ООШ п. Трудовой»,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МБУ ДО «ЦДТ «Радуга»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Гиниатуллина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Э.З.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5D13BA-7130-2D48-EF37-6FFCC40EE195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45C6372-9346-8795-3955-DEC565BC9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81332B1B-70E4-EB9C-9100-E0B4818728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5995E9-57B9-6AF8-8BC6-07C7334E0435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вручается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3FBB23-588E-EEED-C292-4FFFC3B2512C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B8424A-73BA-7C5D-BF66-1C93C0D00DDB}"/>
              </a:ext>
            </a:extLst>
          </p:cNvPr>
          <p:cNvSpPr txBox="1"/>
          <p:nvPr/>
        </p:nvSpPr>
        <p:spPr>
          <a:xfrm>
            <a:off x="67065" y="2879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25454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DCA5A-58D2-3C4E-A521-BE4324E25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775B3B-4673-D667-1CE7-1D5B19679E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3B7CE4-E041-1A83-DBB4-2D6C511FB0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A86724-8A1E-9CEA-5DCE-8ADC85E104AF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3CD47C73-EA8F-6605-3E97-CDA524477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455C4E0-DF5C-AB19-5C12-7E7B48E7C3EC}"/>
              </a:ext>
            </a:extLst>
          </p:cNvPr>
          <p:cNvSpPr/>
          <p:nvPr/>
        </p:nvSpPr>
        <p:spPr>
          <a:xfrm>
            <a:off x="104968" y="1222443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участника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C365A1-F13C-936F-F40A-6BAD9FC7A4B6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57F6BF-8F7C-4DBF-B40F-EFC93AEE0DEF}"/>
              </a:ext>
            </a:extLst>
          </p:cNvPr>
          <p:cNvSpPr txBox="1"/>
          <p:nvPr/>
        </p:nvSpPr>
        <p:spPr>
          <a:xfrm>
            <a:off x="0" y="4751512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Зайнутдинову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Олегу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«Сухаревская СОШ»,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МБУ ДО «ЦДТ «Радуга»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Ахметова Р.Н.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C2BE53-E60C-4875-A90A-B19B7E526C5C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CE6C78A2-F50A-1B73-82EE-9103C586E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329E62E4-92AD-3F8E-0714-FFD5716202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72AFCB-5175-7841-5D24-706C42AFE228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вручается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0220CA-F5E0-7D83-BB9A-6D6AAB54E051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8ADCCC-A3F3-364E-F480-61B9F2278F2C}"/>
              </a:ext>
            </a:extLst>
          </p:cNvPr>
          <p:cNvSpPr txBox="1"/>
          <p:nvPr/>
        </p:nvSpPr>
        <p:spPr>
          <a:xfrm>
            <a:off x="74113" y="2896039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012972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BD7AD-A743-9FD2-75C2-234121658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FB76D9-4D35-7A1D-F90A-F355BFA037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4FC3F8-2F26-D868-E05D-3672021F82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BE2877-5452-93BB-008F-3D236B411BB5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015FEB1C-86FF-D122-E54B-1E363EF6E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1F6C12-D4B5-4F97-06BE-4B513B2675F9}"/>
              </a:ext>
            </a:extLst>
          </p:cNvPr>
          <p:cNvSpPr/>
          <p:nvPr/>
        </p:nvSpPr>
        <p:spPr>
          <a:xfrm>
            <a:off x="67065" y="1380235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F23CA3-AB66-B820-E29F-AD7F3743CC29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081A18-689E-B59D-7445-4AA1D0F5ABAB}"/>
              </a:ext>
            </a:extLst>
          </p:cNvPr>
          <p:cNvSpPr txBox="1"/>
          <p:nvPr/>
        </p:nvSpPr>
        <p:spPr>
          <a:xfrm>
            <a:off x="-33534" y="4998921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Шамяков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Руслан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ГБОУ «Верхнечелнинская школа-интернат для детей с ОВЗ»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Галимов И.Г.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A8E3C8-ABCC-EB03-8D15-6087D7E43506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F5AC3BC2-3F37-73A9-9A65-E9F4F4DEA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AAB220A-0E47-2FB8-FF82-41E117B36C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EC15B9A-CCBB-11B3-060C-9AF65A15128B}"/>
              </a:ext>
            </a:extLst>
          </p:cNvPr>
          <p:cNvSpPr txBox="1"/>
          <p:nvPr/>
        </p:nvSpPr>
        <p:spPr>
          <a:xfrm>
            <a:off x="910910" y="4529979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9F9F0D-99FB-19D4-D68B-140A25DA130E}"/>
              </a:ext>
            </a:extLst>
          </p:cNvPr>
          <p:cNvSpPr txBox="1"/>
          <p:nvPr/>
        </p:nvSpPr>
        <p:spPr>
          <a:xfrm>
            <a:off x="67065" y="3836474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15-18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D27D0-8B07-D0C6-6F4A-98CA8C1E2F0F}"/>
              </a:ext>
            </a:extLst>
          </p:cNvPr>
          <p:cNvSpPr txBox="1"/>
          <p:nvPr/>
        </p:nvSpPr>
        <p:spPr>
          <a:xfrm>
            <a:off x="-33534" y="3077818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73625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82033-6DBE-107B-E2A4-A9999019B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5B6954-33C4-2751-DEDB-B1C00B0F03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16EE87-8E1F-2BDD-3AFB-D1747434FE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D771ED-D6C4-470F-9A5F-330CEEC0FC22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494C52F1-0D86-4B32-8239-FF43BAB1B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767609-3D70-D79D-E882-1B1D79255AA2}"/>
              </a:ext>
            </a:extLst>
          </p:cNvPr>
          <p:cNvSpPr/>
          <p:nvPr/>
        </p:nvSpPr>
        <p:spPr>
          <a:xfrm>
            <a:off x="97033" y="1385426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1D9A2E-6CDB-1BC9-1981-5717C81D76D8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683EC9-163C-880B-DC6B-4210D5F929E0}"/>
              </a:ext>
            </a:extLst>
          </p:cNvPr>
          <p:cNvSpPr txBox="1"/>
          <p:nvPr/>
        </p:nvSpPr>
        <p:spPr>
          <a:xfrm>
            <a:off x="-16766" y="4989735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Валеев Ислам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Нижнеуратьминская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СОШ»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НМР РТ, дошкольная группа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Шигапова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Л.Т.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5D6E39-0BF7-ABE2-04F7-1288F81D27B7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5552AFB0-D9A6-C817-0499-85B32DCCA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5833822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1EFB1AFD-A0FC-A946-0C07-B8329C443C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110025" y="7026942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49133E-3560-0777-ECA2-0090D9E31085}"/>
              </a:ext>
            </a:extLst>
          </p:cNvPr>
          <p:cNvSpPr txBox="1"/>
          <p:nvPr/>
        </p:nvSpPr>
        <p:spPr>
          <a:xfrm>
            <a:off x="837893" y="4586315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4174C3-5665-4743-E269-3DC460B6646B}"/>
              </a:ext>
            </a:extLst>
          </p:cNvPr>
          <p:cNvSpPr txBox="1"/>
          <p:nvPr/>
        </p:nvSpPr>
        <p:spPr>
          <a:xfrm>
            <a:off x="117206" y="3939636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ED96C7-A610-5A91-90AC-8988D51AD1F7}"/>
              </a:ext>
            </a:extLst>
          </p:cNvPr>
          <p:cNvSpPr txBox="1"/>
          <p:nvPr/>
        </p:nvSpPr>
        <p:spPr>
          <a:xfrm>
            <a:off x="35158" y="3129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762594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0E65B-0549-441D-25D4-FFCD9A452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75BB46-2934-6023-8016-BC0EBC3E9E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5DEFE4-843F-471F-97BC-887740BCEA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F7F72E-B251-0FBB-35CD-7F82D03FF82F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564D1688-3D49-22BD-0FA0-5BEBB2481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39879A2-C027-5F7B-F390-72653B588FE2}"/>
              </a:ext>
            </a:extLst>
          </p:cNvPr>
          <p:cNvSpPr/>
          <p:nvPr/>
        </p:nvSpPr>
        <p:spPr>
          <a:xfrm>
            <a:off x="130564" y="1247610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44FFD8-90EF-2EE4-89CF-948429635EDF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4F2760-8444-FB1D-13DA-31778F81D2E7}"/>
              </a:ext>
            </a:extLst>
          </p:cNvPr>
          <p:cNvSpPr txBox="1"/>
          <p:nvPr/>
        </p:nvSpPr>
        <p:spPr>
          <a:xfrm>
            <a:off x="0" y="4669570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Дмитриев Кирилл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Камскополянская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 №2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 УИОП»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Михалаш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Т.В.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D367C0-2256-87B2-4244-EE50180DE580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2A59C140-3A60-40A2-0363-9B2A9F3F0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42B7BDB2-C264-2A8A-4646-D9B85C5435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3D26385-0A8F-01FD-4451-8EE1750F8AD3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0094FF-9397-9A0D-2C70-5E8411B5D402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«Технические виды творчества»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73DE69-2D9E-DB03-DC47-9CE17A64D226}"/>
              </a:ext>
            </a:extLst>
          </p:cNvPr>
          <p:cNvSpPr txBox="1"/>
          <p:nvPr/>
        </p:nvSpPr>
        <p:spPr>
          <a:xfrm>
            <a:off x="26041" y="2873837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71541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7E317-A2B9-21A6-EA8A-DD4AF1E9A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A837F8-6B56-71DF-A59D-7D1C457189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D05D98-6FB1-8960-FB1F-8E00DCF930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9ECEFC-C58C-CAAC-E508-EBC45C730722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081CC3A4-74A4-8C71-1DCC-4D3619BB8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D7AE8A-23BA-4A7E-098A-CDEB34C80615}"/>
              </a:ext>
            </a:extLst>
          </p:cNvPr>
          <p:cNvSpPr/>
          <p:nvPr/>
        </p:nvSpPr>
        <p:spPr>
          <a:xfrm>
            <a:off x="130564" y="1418335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1E6443-6D3B-A275-4AD2-EB28C84D6659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10C8CE-A2D6-A8E0-752F-EE2B8825D838}"/>
              </a:ext>
            </a:extLst>
          </p:cNvPr>
          <p:cNvSpPr txBox="1"/>
          <p:nvPr/>
        </p:nvSpPr>
        <p:spPr>
          <a:xfrm>
            <a:off x="14983" y="5113730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Акрамова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Нурия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Нижнеуратьминская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СОШ» НМР РТ, дошкольная группа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Шигапова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Л.Т.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7F0B42-0B28-D95F-257F-595A6F70F408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4454E2E7-275B-9B1F-6A66-86ACB6CA4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3F309CEE-1823-C7B6-63AB-2F2ACE8B71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77E78C0-C866-4883-9D30-55C5192F9A29}"/>
              </a:ext>
            </a:extLst>
          </p:cNvPr>
          <p:cNvSpPr txBox="1"/>
          <p:nvPr/>
        </p:nvSpPr>
        <p:spPr>
          <a:xfrm>
            <a:off x="953773" y="4703961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F5649D-FCF7-24BA-D943-5483A4778A5C}"/>
              </a:ext>
            </a:extLst>
          </p:cNvPr>
          <p:cNvSpPr txBox="1"/>
          <p:nvPr/>
        </p:nvSpPr>
        <p:spPr>
          <a:xfrm>
            <a:off x="33533" y="3974389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«Технические виды творчества»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6C6719-7061-CCE3-8CA9-EA590FE6F5CC}"/>
              </a:ext>
            </a:extLst>
          </p:cNvPr>
          <p:cNvSpPr txBox="1"/>
          <p:nvPr/>
        </p:nvSpPr>
        <p:spPr>
          <a:xfrm>
            <a:off x="0" y="3149442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908148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14E11-542A-9684-DB43-4139F5B1B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0599BE-BC1C-2C52-6EC4-35097C37B7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8BCD79-A69C-E682-184C-C19734A56B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38074C-8A67-71B1-CA50-BC9BEDEB7708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FC3088EF-8DD3-5BBB-EBE9-AC9879605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2A746D7-6BF3-FCD3-466E-15939C57A286}"/>
              </a:ext>
            </a:extLst>
          </p:cNvPr>
          <p:cNvSpPr/>
          <p:nvPr/>
        </p:nvSpPr>
        <p:spPr>
          <a:xfrm>
            <a:off x="89540" y="1708295"/>
            <a:ext cx="51175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Гран-при</a:t>
            </a:r>
            <a:endParaRPr lang="ru-RU" sz="6600" b="1" dirty="0">
              <a:solidFill>
                <a:srgbClr val="92350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49AFFC-83F1-EC3D-906B-BF548764099D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7358D4-1B57-E2C1-98B3-F79206434732}"/>
              </a:ext>
            </a:extLst>
          </p:cNvPr>
          <p:cNvSpPr txBox="1"/>
          <p:nvPr/>
        </p:nvSpPr>
        <p:spPr>
          <a:xfrm>
            <a:off x="-16766" y="5050654"/>
            <a:ext cx="531158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Галавиев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Булат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«Сухаревская СОШ» НМР РТ 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Гиниятуллина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Э.И.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CCC03-A2FD-CB05-7EF0-E26E28474C24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D75E8DB-AEC1-1761-A2A5-5297DFAE2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822709A4-8379-2E51-04D7-B1E6C08C08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30E2F94-D19A-C773-CAA2-E68A2AE90DDC}"/>
              </a:ext>
            </a:extLst>
          </p:cNvPr>
          <p:cNvSpPr txBox="1"/>
          <p:nvPr/>
        </p:nvSpPr>
        <p:spPr>
          <a:xfrm>
            <a:off x="953773" y="4531897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430ED-2464-96D2-47AA-AFAC240AB8C7}"/>
              </a:ext>
            </a:extLst>
          </p:cNvPr>
          <p:cNvSpPr txBox="1"/>
          <p:nvPr/>
        </p:nvSpPr>
        <p:spPr>
          <a:xfrm>
            <a:off x="82048" y="3858760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«Технические виды творчества»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649193-D5B4-4156-28CD-3F7AAD38ADCF}"/>
              </a:ext>
            </a:extLst>
          </p:cNvPr>
          <p:cNvSpPr txBox="1"/>
          <p:nvPr/>
        </p:nvSpPr>
        <p:spPr>
          <a:xfrm>
            <a:off x="-14983" y="2990596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913262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C9EF1-9027-8DBB-610D-5CA3C9476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19576A-BC10-5E79-F4AA-B4DAF9BE7B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C9B0E0-F64B-EADC-06C6-1A5B20B26B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C5495F-B962-57F6-B3A9-6AF99388EF4B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7E57B034-2981-0D9B-A3CE-3AC916A45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2EC6837-B1A8-4784-06C0-367F53FB1194}"/>
              </a:ext>
            </a:extLst>
          </p:cNvPr>
          <p:cNvSpPr/>
          <p:nvPr/>
        </p:nvSpPr>
        <p:spPr>
          <a:xfrm>
            <a:off x="114611" y="1381533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00B9EF-DC31-76AA-6107-7D8D23AA8920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B9C32D-D8A7-7F29-0F3A-3162C8BFF567}"/>
              </a:ext>
            </a:extLst>
          </p:cNvPr>
          <p:cNvSpPr txBox="1"/>
          <p:nvPr/>
        </p:nvSpPr>
        <p:spPr>
          <a:xfrm>
            <a:off x="-16766" y="4924437"/>
            <a:ext cx="531158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Юнусова Виктория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Шингальчинская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ООШ»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Салимова Э.Р.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5305EA-1658-B3FB-5CB9-8FE96F100A7C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72C2FFAD-D28A-2ED2-A5F9-6E8FB0FDE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6E5E20C-E85D-5391-EC56-9B80C2E84B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62EC280-3DC5-DC45-E4E1-20AACD1F0152}"/>
              </a:ext>
            </a:extLst>
          </p:cNvPr>
          <p:cNvSpPr txBox="1"/>
          <p:nvPr/>
        </p:nvSpPr>
        <p:spPr>
          <a:xfrm>
            <a:off x="953773" y="4449739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751F4F-48AC-3071-2746-BDEA7F43C30D}"/>
              </a:ext>
            </a:extLst>
          </p:cNvPr>
          <p:cNvSpPr txBox="1"/>
          <p:nvPr/>
        </p:nvSpPr>
        <p:spPr>
          <a:xfrm>
            <a:off x="99292" y="3812812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«Технические виды творчества»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8-10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B5E2DA-5F58-D992-976B-14C2DCF9CE06}"/>
              </a:ext>
            </a:extLst>
          </p:cNvPr>
          <p:cNvSpPr txBox="1"/>
          <p:nvPr/>
        </p:nvSpPr>
        <p:spPr>
          <a:xfrm>
            <a:off x="40747" y="2997359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140106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AFBFF-8639-73F7-1382-3FEF14599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BF7240-B36C-E07C-2C72-7F84EC8250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87DB8C-EC60-EDD5-96EE-CC94A37D55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EF2062-782C-7C64-461F-A3773757E9B1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ABB426FF-5437-F97C-9601-784F5C1F5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1322C25-B439-7810-F80C-4B9DAC77EA1F}"/>
              </a:ext>
            </a:extLst>
          </p:cNvPr>
          <p:cNvSpPr/>
          <p:nvPr/>
        </p:nvSpPr>
        <p:spPr>
          <a:xfrm>
            <a:off x="126999" y="1496031"/>
            <a:ext cx="51175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Гран-при</a:t>
            </a:r>
            <a:endParaRPr lang="ru-RU" sz="7200" b="1" dirty="0">
              <a:solidFill>
                <a:srgbClr val="92350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87FDB9-AD50-909A-C560-549D35821B0F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DB898E-4A48-0F2D-8815-82104B36BAFA}"/>
              </a:ext>
            </a:extLst>
          </p:cNvPr>
          <p:cNvSpPr txBox="1"/>
          <p:nvPr/>
        </p:nvSpPr>
        <p:spPr>
          <a:xfrm>
            <a:off x="67065" y="4828544"/>
            <a:ext cx="531158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Нихорошкин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Александр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Кармалинская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Минеев Г.М.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C4F51-9624-672A-1945-3D956FE50F84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A6955E2-775F-1F8A-FA98-C3B72DAF2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4E9FD330-049B-5D7F-AC43-20EAC851C4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29BC767-0698-500F-64B9-9B255720AFBC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7C311B-8C84-BC65-71F9-03FF6CDD5D77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«Технические виды творчества»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B474EC-E285-69C2-0CF7-EDCDFFBCC116}"/>
              </a:ext>
            </a:extLst>
          </p:cNvPr>
          <p:cNvSpPr txBox="1"/>
          <p:nvPr/>
        </p:nvSpPr>
        <p:spPr>
          <a:xfrm>
            <a:off x="67065" y="2769891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210632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C5096-6FE2-44B7-D233-13174F57D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7694F1-3EBC-EEED-244A-7ED7A8C315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68526C-A343-3D88-A0A5-B5F223F9AE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113067-60A9-5B0F-A29F-26169DB31E07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50C86443-2DA2-A14C-9C8C-9342CA23F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74C4A9-67D2-2AFF-3F1B-4F3B19690F03}"/>
              </a:ext>
            </a:extLst>
          </p:cNvPr>
          <p:cNvSpPr/>
          <p:nvPr/>
        </p:nvSpPr>
        <p:spPr>
          <a:xfrm>
            <a:off x="160531" y="1313828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546812-E6B2-6306-4807-C7C87E15AED3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547291-C7F1-5412-A64E-C19005B82078}"/>
              </a:ext>
            </a:extLst>
          </p:cNvPr>
          <p:cNvSpPr txBox="1"/>
          <p:nvPr/>
        </p:nvSpPr>
        <p:spPr>
          <a:xfrm>
            <a:off x="33533" y="4961315"/>
            <a:ext cx="531158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 Black" panose="020B0A04020102020204" pitchFamily="34" charset="0"/>
              </a:rPr>
              <a:t>Соколова Мария</a:t>
            </a:r>
          </a:p>
          <a:p>
            <a:pPr algn="ctr"/>
            <a:r>
              <a:rPr lang="ru-RU" sz="3200" dirty="0" err="1">
                <a:solidFill>
                  <a:schemeClr val="tx2"/>
                </a:solidFill>
                <a:latin typeface="Arial Black" panose="020B0A04020102020204" pitchFamily="34" charset="0"/>
              </a:rPr>
              <a:t>Шайдуллова</a:t>
            </a:r>
            <a:r>
              <a:rPr lang="ru-RU" sz="3200" dirty="0">
                <a:solidFill>
                  <a:schemeClr val="tx2"/>
                </a:solidFill>
                <a:latin typeface="Arial Black" panose="020B0A04020102020204" pitchFamily="34" charset="0"/>
              </a:rPr>
              <a:t> Эвелина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Старошешминская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СОШ»,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МБУ ДО «ЦДТ «Радуга»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Вахитова Э.Н.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36D36A-CC07-AF42-1E8C-9B8BBAA3AAC2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7DA2836C-76CB-E677-8244-96FCF603E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813220A2-B69C-9CCA-FFB1-A046FA9D5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F1F8FB0-373F-E270-2346-789F7641376E}"/>
              </a:ext>
            </a:extLst>
          </p:cNvPr>
          <p:cNvSpPr txBox="1"/>
          <p:nvPr/>
        </p:nvSpPr>
        <p:spPr>
          <a:xfrm>
            <a:off x="953773" y="4426187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B9FAC3-9D0E-D6A1-8188-4663DC134F0A}"/>
              </a:ext>
            </a:extLst>
          </p:cNvPr>
          <p:cNvSpPr txBox="1"/>
          <p:nvPr/>
        </p:nvSpPr>
        <p:spPr>
          <a:xfrm>
            <a:off x="67065" y="3758514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«Технические виды творчества»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943DEB-A8AF-5A85-CD13-DBFC9B31100F}"/>
              </a:ext>
            </a:extLst>
          </p:cNvPr>
          <p:cNvSpPr txBox="1"/>
          <p:nvPr/>
        </p:nvSpPr>
        <p:spPr>
          <a:xfrm>
            <a:off x="67065" y="2923209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29109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8888A-6A98-7818-1190-2DB598264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63EB28-F208-6197-BF48-D8723A42E3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680026-41C4-07D2-020E-0D357B4266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4E2031-E6D9-4FC1-B4D2-16AFC321AD46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5F8B4DB2-4E65-7FA9-DCFA-255C4133B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507BEF7-40D4-DE43-412D-0C02400F16BA}"/>
              </a:ext>
            </a:extLst>
          </p:cNvPr>
          <p:cNvSpPr/>
          <p:nvPr/>
        </p:nvSpPr>
        <p:spPr>
          <a:xfrm>
            <a:off x="126999" y="1265077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3DAA45-A273-C3EB-9A34-0CF09C41B9BB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670F0D-B5C7-03C0-86D9-18B1D0C775D9}"/>
              </a:ext>
            </a:extLst>
          </p:cNvPr>
          <p:cNvSpPr txBox="1"/>
          <p:nvPr/>
        </p:nvSpPr>
        <p:spPr>
          <a:xfrm>
            <a:off x="67065" y="4934515"/>
            <a:ext cx="531158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>
                <a:solidFill>
                  <a:schemeClr val="tx2"/>
                </a:solidFill>
                <a:latin typeface="Arial Black" panose="020B0A04020102020204" pitchFamily="34" charset="0"/>
              </a:rPr>
              <a:t>Сухарев </a:t>
            </a:r>
            <a:r>
              <a:rPr lang="ru-RU" sz="3200" dirty="0">
                <a:solidFill>
                  <a:schemeClr val="tx2"/>
                </a:solidFill>
                <a:latin typeface="Arial Black" panose="020B0A04020102020204" pitchFamily="34" charset="0"/>
              </a:rPr>
              <a:t>Матвей</a:t>
            </a:r>
          </a:p>
          <a:p>
            <a:pPr algn="ctr"/>
            <a:r>
              <a:rPr lang="ru-RU" sz="3200" dirty="0">
                <a:solidFill>
                  <a:schemeClr val="tx2"/>
                </a:solidFill>
                <a:latin typeface="Arial Black" panose="020B0A04020102020204" pitchFamily="34" charset="0"/>
              </a:rPr>
              <a:t>Абрамов Ярослав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Старошешминская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СОШ»,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МБУ ДО «ЦДТ «Радуга»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Вахитова Э.Н.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843587-F61A-D2FC-E26F-25B83678E983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65BC959-7B2E-E336-7304-92AA16A5D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A2A215B-8973-3BE3-9E86-405A66234C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E5817E8-419F-56A5-C52E-243B7BCE7E44}"/>
              </a:ext>
            </a:extLst>
          </p:cNvPr>
          <p:cNvSpPr txBox="1"/>
          <p:nvPr/>
        </p:nvSpPr>
        <p:spPr>
          <a:xfrm>
            <a:off x="953773" y="4542154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2FE3CE-7F38-DA4E-A0E2-2C4ADAAD71E1}"/>
              </a:ext>
            </a:extLst>
          </p:cNvPr>
          <p:cNvSpPr txBox="1"/>
          <p:nvPr/>
        </p:nvSpPr>
        <p:spPr>
          <a:xfrm>
            <a:off x="82048" y="3807803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«Технические виды творчества»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51833E-2031-8823-EB2B-A5453730555D}"/>
              </a:ext>
            </a:extLst>
          </p:cNvPr>
          <p:cNvSpPr txBox="1"/>
          <p:nvPr/>
        </p:nvSpPr>
        <p:spPr>
          <a:xfrm>
            <a:off x="0" y="2996756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586007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665C9-77DD-5644-B691-3B4B8E6DD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B2FD26B-ACD3-E9CB-7837-E3B71FBDAA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18A564-1289-EFD2-F410-E67A4EC35B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633900-44F7-80DF-0444-B33AE3EBB7ED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BD39031A-8A21-448F-A670-92E84D5AD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EF3FB14-862D-8F00-F818-4081F239847E}"/>
              </a:ext>
            </a:extLst>
          </p:cNvPr>
          <p:cNvSpPr/>
          <p:nvPr/>
        </p:nvSpPr>
        <p:spPr>
          <a:xfrm>
            <a:off x="97031" y="1547259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9AA2CD-F80B-B8F5-A07E-B0375C6E33BD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A3AE22-D353-C4FA-8D2B-BE97B29249A3}"/>
              </a:ext>
            </a:extLst>
          </p:cNvPr>
          <p:cNvSpPr txBox="1"/>
          <p:nvPr/>
        </p:nvSpPr>
        <p:spPr>
          <a:xfrm>
            <a:off x="0" y="5088625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Бабакаев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Марк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Камскополянская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 СОШ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С УИОП»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Сабирзянова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Р.К.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C4087D-ACF6-6C27-A1EA-63D8BC27674B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07548ABB-BAA2-4FB3-8B30-356D970EA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5A06947-DB8D-5963-A4AC-91B1EDFA34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1CEB17-BFEE-2865-D002-E96651AB58FC}"/>
              </a:ext>
            </a:extLst>
          </p:cNvPr>
          <p:cNvSpPr txBox="1"/>
          <p:nvPr/>
        </p:nvSpPr>
        <p:spPr>
          <a:xfrm>
            <a:off x="953773" y="4652306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0882C6-0504-BDED-CA5C-B3C740363EBA}"/>
              </a:ext>
            </a:extLst>
          </p:cNvPr>
          <p:cNvSpPr txBox="1"/>
          <p:nvPr/>
        </p:nvSpPr>
        <p:spPr>
          <a:xfrm>
            <a:off x="50300" y="4000544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«Технические виды творчества»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16A241-BDB6-D85E-A4B3-F73CAD2275B1}"/>
              </a:ext>
            </a:extLst>
          </p:cNvPr>
          <p:cNvSpPr txBox="1"/>
          <p:nvPr/>
        </p:nvSpPr>
        <p:spPr>
          <a:xfrm>
            <a:off x="35158" y="3129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70599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9944-E52D-74ED-60EA-418CD7783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C67247-593B-AE57-5A7B-38F7447B35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2D9D1F-A0E9-0379-4F03-096F06657F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E32167-46E5-C99D-307F-AB247EA4BB4D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E1D45A7C-CD45-7F8E-831C-E77258C27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EEC2C5-A3D3-0CE2-F315-0252CA1A0176}"/>
              </a:ext>
            </a:extLst>
          </p:cNvPr>
          <p:cNvSpPr/>
          <p:nvPr/>
        </p:nvSpPr>
        <p:spPr>
          <a:xfrm>
            <a:off x="129521" y="1194115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D8BDCE-2E3F-DC92-A754-B36063B81779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322DA9-617D-0AE9-631C-9F4847909C43}"/>
              </a:ext>
            </a:extLst>
          </p:cNvPr>
          <p:cNvSpPr txBox="1"/>
          <p:nvPr/>
        </p:nvSpPr>
        <p:spPr>
          <a:xfrm>
            <a:off x="-33532" y="4654851"/>
            <a:ext cx="531158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Евстифеева Виктория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Камскополянская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 СОШ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С УИОП», МБУ ДО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«ЦДТ «Радуга»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Бабакаева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В.В.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65112B-43CD-A9BD-88DA-B4773C1BEA98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70C4003D-3C60-3BA4-B579-7A2862600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6058872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1D4647BF-BE35-FC76-62E3-87917994B3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1D32F50-C76D-59C8-9026-668CAB39FB0C}"/>
              </a:ext>
            </a:extLst>
          </p:cNvPr>
          <p:cNvSpPr txBox="1"/>
          <p:nvPr/>
        </p:nvSpPr>
        <p:spPr>
          <a:xfrm>
            <a:off x="953773" y="4225185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47773C-C638-876E-0FD2-DF78688EBCAF}"/>
              </a:ext>
            </a:extLst>
          </p:cNvPr>
          <p:cNvSpPr txBox="1"/>
          <p:nvPr/>
        </p:nvSpPr>
        <p:spPr>
          <a:xfrm>
            <a:off x="67065" y="358382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«Технические виды творчества»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11-14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51989C-F37B-D6DF-31BD-118482D81EDF}"/>
              </a:ext>
            </a:extLst>
          </p:cNvPr>
          <p:cNvSpPr txBox="1"/>
          <p:nvPr/>
        </p:nvSpPr>
        <p:spPr>
          <a:xfrm>
            <a:off x="24998" y="2791599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30883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92627-5039-BE24-9958-23CE1E49B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07D52E-24E9-7DDF-88A9-75C242339F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B9F9FC-E52F-8D13-9503-0A16D4B859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CCD455-486A-DD8D-A99B-6CAE3B48CE62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C1809C99-8EC5-7022-F85D-DECF62CA1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3A1B125-8599-6598-12F7-E18CEB5CE84E}"/>
              </a:ext>
            </a:extLst>
          </p:cNvPr>
          <p:cNvSpPr/>
          <p:nvPr/>
        </p:nvSpPr>
        <p:spPr>
          <a:xfrm>
            <a:off x="127000" y="1238916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4126BB-D971-8405-42DC-7721A16E363F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57DFFE-0BCB-7147-77DC-BEB71D22E702}"/>
              </a:ext>
            </a:extLst>
          </p:cNvPr>
          <p:cNvSpPr txBox="1"/>
          <p:nvPr/>
        </p:nvSpPr>
        <p:spPr>
          <a:xfrm>
            <a:off x="0" y="4751512"/>
            <a:ext cx="531158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Кривова Екатерина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МБДОУ «Детский сад комбинированного вида №3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«Огонек» НМР РТ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Педагоги </a:t>
            </a:r>
            <a:r>
              <a:rPr lang="ru-RU" sz="1600" dirty="0" err="1">
                <a:solidFill>
                  <a:schemeClr val="tx2"/>
                </a:solidFill>
                <a:latin typeface="Arial Black" panose="020B0A04020102020204" pitchFamily="34" charset="0"/>
              </a:rPr>
              <a:t>Лагузина</a:t>
            </a:r>
            <a:r>
              <a:rPr lang="ru-RU" sz="1600" dirty="0">
                <a:solidFill>
                  <a:schemeClr val="tx2"/>
                </a:solidFill>
                <a:latin typeface="Arial Black" panose="020B0A04020102020204" pitchFamily="34" charset="0"/>
              </a:rPr>
              <a:t> Л.Ю., Федосеева В.В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A4B7F-BFEE-FA99-A2BF-3B1CEC9A0378}"/>
              </a:ext>
            </a:extLst>
          </p:cNvPr>
          <p:cNvSpPr txBox="1"/>
          <p:nvPr/>
        </p:nvSpPr>
        <p:spPr>
          <a:xfrm>
            <a:off x="1" y="7602599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99F8D44-450B-AE7F-0F45-9B7E21888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35" y="6220570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A2B2F60F-3E77-A849-900E-287A44FBA3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59" y="7338705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D9D1F70-6E80-9A3A-2742-2762459BD7FC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181E20-053F-A291-9EA5-6B09B64AB672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65CF35-08A7-58F2-88C3-FB40DD4EB599}"/>
              </a:ext>
            </a:extLst>
          </p:cNvPr>
          <p:cNvSpPr txBox="1"/>
          <p:nvPr/>
        </p:nvSpPr>
        <p:spPr>
          <a:xfrm>
            <a:off x="22477" y="2927821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5673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49C0C-1C47-9649-F0E4-F8003411A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A9A6DA-93BF-FEDE-8F79-199747CE0D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192C91-D57B-9055-34B6-C2BBDEDA5C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DB3295-8220-E2A0-2D57-0D55551F0664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3D42D7B9-73B5-0ABB-7BA1-A8EBCA4D5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C3D316-416E-1047-E588-4E2F0385E2E2}"/>
              </a:ext>
            </a:extLst>
          </p:cNvPr>
          <p:cNvSpPr/>
          <p:nvPr/>
        </p:nvSpPr>
        <p:spPr>
          <a:xfrm>
            <a:off x="127000" y="1211655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8B5E78-BE0B-A9C4-2963-BC39B2D408BA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32433B-3716-05A8-4BE6-2C17EE2B3B2A}"/>
              </a:ext>
            </a:extLst>
          </p:cNvPr>
          <p:cNvSpPr txBox="1"/>
          <p:nvPr/>
        </p:nvSpPr>
        <p:spPr>
          <a:xfrm>
            <a:off x="0" y="4751512"/>
            <a:ext cx="531158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Ендуганова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Ксения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МБДОУ «Детский сад комбинированного вида №3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«Огонек» НМР РТ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Педагоги </a:t>
            </a:r>
            <a:r>
              <a:rPr lang="ru-RU" sz="1600" dirty="0" err="1">
                <a:solidFill>
                  <a:schemeClr val="tx2"/>
                </a:solidFill>
                <a:latin typeface="Arial Black" panose="020B0A04020102020204" pitchFamily="34" charset="0"/>
              </a:rPr>
              <a:t>Лагузина</a:t>
            </a:r>
            <a:r>
              <a:rPr lang="ru-RU" sz="1600" dirty="0">
                <a:solidFill>
                  <a:schemeClr val="tx2"/>
                </a:solidFill>
                <a:latin typeface="Arial Black" panose="020B0A04020102020204" pitchFamily="34" charset="0"/>
              </a:rPr>
              <a:t> Л.Ю., Федосеева В.В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88E11C-FBE2-8350-C89E-82C57563041B}"/>
              </a:ext>
            </a:extLst>
          </p:cNvPr>
          <p:cNvSpPr txBox="1"/>
          <p:nvPr/>
        </p:nvSpPr>
        <p:spPr>
          <a:xfrm>
            <a:off x="1" y="7602599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5CDA16CC-2A99-C4F2-51A2-95708B2A2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35" y="6220570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968952A-5A5B-77F2-A8F4-A39ECA9C35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59" y="7338705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3B8BFD-A68F-8C8F-DCAB-92C35BF3F027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7D96A1-6BAF-1B78-162C-BB56ED516ABA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E60BBE-44DB-F19B-5779-8A75092E3678}"/>
              </a:ext>
            </a:extLst>
          </p:cNvPr>
          <p:cNvSpPr txBox="1"/>
          <p:nvPr/>
        </p:nvSpPr>
        <p:spPr>
          <a:xfrm>
            <a:off x="22477" y="2954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31647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7D810-20A5-E46D-75EA-3F765B535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4C6E37-C779-D33F-9FE5-A4EA52CA35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39D794-1348-A071-6B47-B934E0B1DB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B12153-BD71-9D3A-8C61-A92D53F0CEE2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04E9C15A-0DF4-6B2A-B404-A7B9D447D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CF2F7C-4C34-72D3-568C-8900B1A242A1}"/>
              </a:ext>
            </a:extLst>
          </p:cNvPr>
          <p:cNvSpPr/>
          <p:nvPr/>
        </p:nvSpPr>
        <p:spPr>
          <a:xfrm>
            <a:off x="126999" y="1301158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04643-1004-8474-BDB9-6EEECDFB6EC7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830B2A-928D-FEFB-D49B-1273B3E1CE64}"/>
              </a:ext>
            </a:extLst>
          </p:cNvPr>
          <p:cNvSpPr txBox="1"/>
          <p:nvPr/>
        </p:nvSpPr>
        <p:spPr>
          <a:xfrm>
            <a:off x="0" y="4751512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Гизатуллина Айсылу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Камскополянская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СОШ№2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с УИОП» НМР РТ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Михалаш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Т.В.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E0C23-14EE-C1C6-2EDF-E7BEFDB04421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D8FDCBF5-543C-B7EE-E4DB-2DBB4B95C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5833822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0980807E-0C7F-1C5E-9DCA-B0DDEFDDCA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110025" y="7026942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AD9D061-020F-872C-941E-F84C6E9E31ED}"/>
              </a:ext>
            </a:extLst>
          </p:cNvPr>
          <p:cNvSpPr txBox="1"/>
          <p:nvPr/>
        </p:nvSpPr>
        <p:spPr>
          <a:xfrm>
            <a:off x="843761" y="4311326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5C2BDE-8E6B-1DEA-9EB7-E4FC7949F28E}"/>
              </a:ext>
            </a:extLst>
          </p:cNvPr>
          <p:cNvSpPr txBox="1"/>
          <p:nvPr/>
        </p:nvSpPr>
        <p:spPr>
          <a:xfrm>
            <a:off x="97033" y="3635317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F09D6F-5C1E-4E14-564B-25693391ED4A}"/>
              </a:ext>
            </a:extLst>
          </p:cNvPr>
          <p:cNvSpPr txBox="1"/>
          <p:nvPr/>
        </p:nvSpPr>
        <p:spPr>
          <a:xfrm>
            <a:off x="0" y="2867166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24445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E9ABC-914F-9E58-A943-ACF906AEA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CBEF2C-8212-90DD-2A17-13C0D9C871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08DF50-3C8D-BECA-4F93-C3347F6EFD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EEEF93-1EBD-59A1-6A9C-BCFB343B0ADF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010EB062-C062-9834-14FC-E2DDFA85A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12A0BE-E07A-02FE-7A37-F5469FC7FE40}"/>
              </a:ext>
            </a:extLst>
          </p:cNvPr>
          <p:cNvSpPr/>
          <p:nvPr/>
        </p:nvSpPr>
        <p:spPr>
          <a:xfrm>
            <a:off x="63499" y="1406547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9DB15B-2E13-23ED-4B2E-C0BDAD529737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84A3F4-A9BA-E1C3-07DA-5FDE888763E2}"/>
              </a:ext>
            </a:extLst>
          </p:cNvPr>
          <p:cNvSpPr txBox="1"/>
          <p:nvPr/>
        </p:nvSpPr>
        <p:spPr>
          <a:xfrm>
            <a:off x="29968" y="5141758"/>
            <a:ext cx="531158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Хатыпова</a:t>
            </a:r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ru-RU" sz="4000" dirty="0" err="1">
                <a:solidFill>
                  <a:schemeClr val="tx2"/>
                </a:solidFill>
                <a:latin typeface="Arial Black" panose="020B0A04020102020204" pitchFamily="34" charset="0"/>
              </a:rPr>
              <a:t>Эллари</a:t>
            </a:r>
            <a:endParaRPr lang="ru-RU" sz="40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МАДОУ «Детский сад №2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«Золотая рыбка» 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Носова М.Н.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E94A1A-2136-EDF5-3537-A9177444BEAC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0438B48-5E76-66C4-596B-44056ADEA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A92928C8-396F-B975-95BB-9169B9E23A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BAD03B7-2D29-1B8A-BD28-E4B0D0E4267E}"/>
              </a:ext>
            </a:extLst>
          </p:cNvPr>
          <p:cNvSpPr txBox="1"/>
          <p:nvPr/>
        </p:nvSpPr>
        <p:spPr>
          <a:xfrm>
            <a:off x="953773" y="4695666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BA8D50-2ACE-3126-B9C7-3C81FDE1C1EA}"/>
              </a:ext>
            </a:extLst>
          </p:cNvPr>
          <p:cNvSpPr txBox="1"/>
          <p:nvPr/>
        </p:nvSpPr>
        <p:spPr>
          <a:xfrm>
            <a:off x="67065" y="4013966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00CF2D-D271-1CA2-80AE-F9851B2156A7}"/>
              </a:ext>
            </a:extLst>
          </p:cNvPr>
          <p:cNvSpPr txBox="1"/>
          <p:nvPr/>
        </p:nvSpPr>
        <p:spPr>
          <a:xfrm>
            <a:off x="35158" y="3129434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61499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31A8-041D-59F7-24A8-27C733817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82CFEE-BC1A-EC59-6E1A-425AB0EF00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2"/>
          <a:stretch/>
        </p:blipFill>
        <p:spPr>
          <a:xfrm>
            <a:off x="5311588" y="0"/>
            <a:ext cx="2248087" cy="104391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6F0D05-F7C0-D212-D788-86039E4078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t="-4275" b="-12868"/>
          <a:stretch>
            <a:fillRect/>
          </a:stretch>
        </p:blipFill>
        <p:spPr>
          <a:xfrm>
            <a:off x="-33533" y="5920383"/>
            <a:ext cx="5311588" cy="5245214"/>
          </a:xfrm>
          <a:prstGeom prst="rect">
            <a:avLst/>
          </a:prstGeom>
          <a:effectLst>
            <a:glow>
              <a:schemeClr val="accent1"/>
            </a:glow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1F6157-00EB-4D8A-1B64-467E15D5C469}"/>
              </a:ext>
            </a:extLst>
          </p:cNvPr>
          <p:cNvSpPr txBox="1"/>
          <p:nvPr/>
        </p:nvSpPr>
        <p:spPr>
          <a:xfrm>
            <a:off x="0" y="238539"/>
            <a:ext cx="52445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pic>
        <p:nvPicPr>
          <p:cNvPr id="5" name="Picture 3" descr="C:\Documents and Settings\Admin\Рабочий стол\konkurs_logotip.jpg">
            <a:extLst>
              <a:ext uri="{FF2B5EF4-FFF2-40B4-BE49-F238E27FC236}">
                <a16:creationId xmlns:a16="http://schemas.microsoft.com/office/drawing/2014/main" id="{3A5FA621-17BD-FAC9-6518-126188D9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1588" y="0"/>
            <a:ext cx="2248088" cy="1967345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B8BAE36-8FF9-8574-44AC-6D0F6AFD77A3}"/>
              </a:ext>
            </a:extLst>
          </p:cNvPr>
          <p:cNvSpPr/>
          <p:nvPr/>
        </p:nvSpPr>
        <p:spPr>
          <a:xfrm>
            <a:off x="63499" y="1248538"/>
            <a:ext cx="51175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  <a:r>
              <a:rPr lang="en-US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9235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sz="2400" b="1" dirty="0">
                <a:solidFill>
                  <a:srgbClr val="92350C"/>
                </a:solidFill>
                <a:latin typeface="Binner_Di" panose="04000405000000000000" pitchFamily="82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31910-2C6C-0B3F-07BE-6BDA5D5D44E7}"/>
              </a:ext>
            </a:extLst>
          </p:cNvPr>
          <p:cNvSpPr txBox="1"/>
          <p:nvPr/>
        </p:nvSpPr>
        <p:spPr>
          <a:xfrm>
            <a:off x="-473533" y="9923862"/>
            <a:ext cx="3469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126 от 29.10.2025г.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E3E53B-93BB-3423-25BE-A26088A11210}"/>
              </a:ext>
            </a:extLst>
          </p:cNvPr>
          <p:cNvSpPr txBox="1"/>
          <p:nvPr/>
        </p:nvSpPr>
        <p:spPr>
          <a:xfrm>
            <a:off x="0" y="4751512"/>
            <a:ext cx="53115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  <a:latin typeface="Arial Black" panose="020B0A04020102020204" pitchFamily="34" charset="0"/>
              </a:rPr>
              <a:t>Герасимова Анжелика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МБДОУ «Детский сад «Аленушка» 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С. </a:t>
            </a:r>
            <a:r>
              <a:rPr lang="ru-RU" dirty="0" err="1">
                <a:solidFill>
                  <a:schemeClr val="tx2"/>
                </a:solidFill>
                <a:latin typeface="Arial Black" panose="020B0A04020102020204" pitchFamily="34" charset="0"/>
              </a:rPr>
              <a:t>Сухарево</a:t>
            </a: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 НМР РТ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  Козлова А.В.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6063BF-7987-4464-2777-F4D9CC815E91}"/>
              </a:ext>
            </a:extLst>
          </p:cNvPr>
          <p:cNvSpPr txBox="1"/>
          <p:nvPr/>
        </p:nvSpPr>
        <p:spPr>
          <a:xfrm>
            <a:off x="0" y="7302910"/>
            <a:ext cx="524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Директор                                                                       Батталова Г.Р.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9B7984EF-61B8-8326-108C-89A5DEA88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3" y="5952106"/>
            <a:ext cx="2042383" cy="24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A2DD1E4E-C3CA-690F-618A-AF218C540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36" r="38098" b="40066"/>
          <a:stretch/>
        </p:blipFill>
        <p:spPr bwMode="auto">
          <a:xfrm rot="290831">
            <a:off x="3090661" y="7135080"/>
            <a:ext cx="1101252" cy="6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0AF07C6-ABDD-8A56-597A-1D36B0917061}"/>
              </a:ext>
            </a:extLst>
          </p:cNvPr>
          <p:cNvSpPr txBox="1"/>
          <p:nvPr/>
        </p:nvSpPr>
        <p:spPr>
          <a:xfrm>
            <a:off x="953773" y="432441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награждается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070EAC-8BE3-32A0-0B28-ED5424F57C31}"/>
              </a:ext>
            </a:extLst>
          </p:cNvPr>
          <p:cNvSpPr txBox="1"/>
          <p:nvPr/>
        </p:nvSpPr>
        <p:spPr>
          <a:xfrm>
            <a:off x="67065" y="3681865"/>
            <a:ext cx="524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творчество»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до 7 лет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456347-F5D5-0C30-3BFF-A4F443F87F68}"/>
              </a:ext>
            </a:extLst>
          </p:cNvPr>
          <p:cNvSpPr txBox="1"/>
          <p:nvPr/>
        </p:nvSpPr>
        <p:spPr>
          <a:xfrm>
            <a:off x="26041" y="2969681"/>
            <a:ext cx="5326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районном этапе Всероссийского конкурса детско-юношеского творчества по  пожарной безопасности «Неопалимая Купина»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434994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555</TotalTime>
  <Words>3926</Words>
  <Application>Microsoft Office PowerPoint</Application>
  <PresentationFormat>Произвольный</PresentationFormat>
  <Paragraphs>709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Binner_Di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Пользователь</cp:lastModifiedBy>
  <cp:revision>45</cp:revision>
  <dcterms:created xsi:type="dcterms:W3CDTF">2023-03-20T15:33:08Z</dcterms:created>
  <dcterms:modified xsi:type="dcterms:W3CDTF">2025-11-01T05:51:17Z</dcterms:modified>
</cp:coreProperties>
</file>